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5"/>
  </p:sldMasterIdLst>
  <p:notesMasterIdLst>
    <p:notesMasterId r:id="rId24"/>
  </p:notesMasterIdLst>
  <p:sldIdLst>
    <p:sldId id="256" r:id="rId16"/>
    <p:sldId id="364" r:id="rId17"/>
    <p:sldId id="365" r:id="rId18"/>
    <p:sldId id="366" r:id="rId19"/>
    <p:sldId id="367" r:id="rId20"/>
    <p:sldId id="368" r:id="rId21"/>
    <p:sldId id="370" r:id="rId22"/>
    <p:sldId id="369" r:id="rId23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 /><Relationship Id="rId13" Type="http://schemas.openxmlformats.org/officeDocument/2006/relationships/customXml" Target="../customXml/item13.xml" /><Relationship Id="rId18" Type="http://schemas.openxmlformats.org/officeDocument/2006/relationships/slide" Target="slides/slide3.xml" /><Relationship Id="rId26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6.xml" /><Relationship Id="rId7" Type="http://schemas.openxmlformats.org/officeDocument/2006/relationships/customXml" Target="../customXml/item7.xml" /><Relationship Id="rId12" Type="http://schemas.openxmlformats.org/officeDocument/2006/relationships/customXml" Target="../customXml/item12.xml" /><Relationship Id="rId17" Type="http://schemas.openxmlformats.org/officeDocument/2006/relationships/slide" Target="slides/slide2.xml" /><Relationship Id="rId25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.xml" /><Relationship Id="rId20" Type="http://schemas.openxmlformats.org/officeDocument/2006/relationships/slide" Target="slides/slide5.xml" /><Relationship Id="rId1" Type="http://schemas.openxmlformats.org/officeDocument/2006/relationships/customXml" Target="../customXml/item1.xml" /><Relationship Id="rId6" Type="http://schemas.openxmlformats.org/officeDocument/2006/relationships/customXml" Target="../customXml/item6.xml" /><Relationship Id="rId11" Type="http://schemas.openxmlformats.org/officeDocument/2006/relationships/customXml" Target="../customXml/item11.xml" /><Relationship Id="rId24" Type="http://schemas.openxmlformats.org/officeDocument/2006/relationships/notesMaster" Target="notesMasters/notesMaster1.xml" /><Relationship Id="rId5" Type="http://schemas.openxmlformats.org/officeDocument/2006/relationships/customXml" Target="../customXml/item5.xml" /><Relationship Id="rId15" Type="http://schemas.openxmlformats.org/officeDocument/2006/relationships/slideMaster" Target="slideMasters/slideMaster1.xml" /><Relationship Id="rId23" Type="http://schemas.openxmlformats.org/officeDocument/2006/relationships/slide" Target="slides/slide8.xml" /><Relationship Id="rId28" Type="http://schemas.openxmlformats.org/officeDocument/2006/relationships/tableStyles" Target="tableStyles.xml" /><Relationship Id="rId10" Type="http://schemas.openxmlformats.org/officeDocument/2006/relationships/customXml" Target="../customXml/item10.xml" /><Relationship Id="rId19" Type="http://schemas.openxmlformats.org/officeDocument/2006/relationships/slide" Target="slides/slide4.xml" /><Relationship Id="rId4" Type="http://schemas.openxmlformats.org/officeDocument/2006/relationships/customXml" Target="../customXml/item4.xml" /><Relationship Id="rId9" Type="http://schemas.openxmlformats.org/officeDocument/2006/relationships/customXml" Target="../customXml/item9.xml" /><Relationship Id="rId14" Type="http://schemas.openxmlformats.org/officeDocument/2006/relationships/customXml" Target="../customXml/item14.xml" /><Relationship Id="rId22" Type="http://schemas.openxmlformats.org/officeDocument/2006/relationships/slide" Target="slides/slide7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FB29C-39F7-4B85-9C31-468F64D08E10}" type="datetimeFigureOut">
              <a:rPr lang="LID4096" smtClean="0"/>
              <a:t>01/20/2023</a:t>
            </a:fld>
            <a:endParaRPr lang="LID4096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2DAB6-EDF1-48EA-A815-B3EC19D5BE4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6346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39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0140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40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0897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99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6885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08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3F010-04BD-4B54-BD82-636259014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293EB1-4088-40CD-8938-316F3A7EF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488426-0C5B-4723-A114-F9D41AB4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59C-9928-4E28-999B-E102F7C367F6}" type="datetimeFigureOut">
              <a:rPr lang="LID4096" smtClean="0"/>
              <a:t>01/20/2023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A21C6D-F4CC-4B2E-A9C0-D1FECC56D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8595BA-1AC6-4558-8708-D75F4221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8676-E7F9-4B74-8C0D-4CD7C19E8275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6105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40E7E-5D4C-4921-82BE-34A697E60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A9FE1C-BBBC-4975-A262-D3E8842BB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950374-2B60-439C-B872-322CA71D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59C-9928-4E28-999B-E102F7C367F6}" type="datetimeFigureOut">
              <a:rPr lang="LID4096" smtClean="0"/>
              <a:t>01/20/2023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8D92FD-DBDD-4ADE-8128-64CF3DD7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0D597C-FB80-472A-8F0A-BAE27C8C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8676-E7F9-4B74-8C0D-4CD7C19E8275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087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A280EF0-F033-48F6-9596-36FE1E21E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A020EAE-3106-4F90-806F-3067FE61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5E8995-2328-4519-9C98-F98F90575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59C-9928-4E28-999B-E102F7C367F6}" type="datetimeFigureOut">
              <a:rPr lang="LID4096" smtClean="0"/>
              <a:t>01/20/2023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DE87E7-CFEB-4342-80A2-5A26DD8F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2C1139-8564-4942-8212-E977259A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8676-E7F9-4B74-8C0D-4CD7C19E8275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59673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67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8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10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D5A814-E645-4F84-8085-35B9CD43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73FE89-567A-4522-B640-2B892919B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3FFC57-DAC9-4A3D-BA75-F348A20F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59C-9928-4E28-999B-E102F7C367F6}" type="datetimeFigureOut">
              <a:rPr lang="LID4096" smtClean="0"/>
              <a:t>01/20/2023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AE20A4-7AE9-40A4-BE6F-84E42DAA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0BD7E0-3334-47C7-8309-FF8C89E3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8676-E7F9-4B74-8C0D-4CD7C19E8275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698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52255-9AA6-4AF6-AB42-5EC74C95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F7A9E8-0BF4-4A92-B8F5-84577D206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0E9D4D-F1D2-4882-8247-360700CB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59C-9928-4E28-999B-E102F7C367F6}" type="datetimeFigureOut">
              <a:rPr lang="LID4096" smtClean="0"/>
              <a:t>01/20/2023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3E04F1-1639-43BF-A72B-28D96484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CE529D-6644-40E9-AB8D-8F6C979B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8676-E7F9-4B74-8C0D-4CD7C19E8275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420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76AFB-7CD5-4E5F-8905-3BFB50F2D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80DE87-5C19-45E7-891C-5ACC1E83E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685501-138F-4DB7-AD84-25B7CA116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8E35D4-743E-445E-B976-558DBCF3F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59C-9928-4E28-999B-E102F7C367F6}" type="datetimeFigureOut">
              <a:rPr lang="LID4096" smtClean="0"/>
              <a:t>01/20/2023</a:t>
            </a:fld>
            <a:endParaRPr lang="LID4096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08720F-1E94-421C-9C83-4075A14E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05CE88-CC59-4871-A2F2-009498D8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8676-E7F9-4B74-8C0D-4CD7C19E8275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323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4ED3D-AE43-4E62-8448-0C4822D4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5F99CA-8E75-477F-BE00-943D0C551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C83D48-C49C-42D2-ABD0-C1F0E3DC9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0AE0FC-736D-42F8-9E1B-5335EA095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C76AE4-96A4-46E9-AA82-43C021496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D0FDE6B-4F57-481F-9D5E-80145C3E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59C-9928-4E28-999B-E102F7C367F6}" type="datetimeFigureOut">
              <a:rPr lang="LID4096" smtClean="0"/>
              <a:t>01/20/2023</a:t>
            </a:fld>
            <a:endParaRPr lang="LID4096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7A6F186-B574-47B4-815B-6E8199E6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32FA88-B73E-47DF-A5F0-A451383F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8676-E7F9-4B74-8C0D-4CD7C19E8275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85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6DCCA-0FEE-400F-977D-E0920254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C52BB6-331E-4DC5-970F-60C842072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59C-9928-4E28-999B-E102F7C367F6}" type="datetimeFigureOut">
              <a:rPr lang="LID4096" smtClean="0"/>
              <a:t>01/20/2023</a:t>
            </a:fld>
            <a:endParaRPr lang="LID4096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44975A-B79B-4123-BF8D-E5C610A1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18A6ED-B1D6-41FF-8E6D-E3427480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8676-E7F9-4B74-8C0D-4CD7C19E8275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1508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837F62-89B1-4C0A-B460-54F2E7AE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59C-9928-4E28-999B-E102F7C367F6}" type="datetimeFigureOut">
              <a:rPr lang="LID4096" smtClean="0"/>
              <a:t>01/20/2023</a:t>
            </a:fld>
            <a:endParaRPr lang="LID4096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000F09-F8C8-4B26-8D30-6AF529F5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C8856D-4722-410B-A9A5-BC0009A7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8676-E7F9-4B74-8C0D-4CD7C19E8275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534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E81E4-2576-4BC0-986C-171E96FF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BB4A1E-26A7-4055-A25F-2D70A0352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5DF705-9268-4A9D-952E-0C4A90FE1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B2E724-17FB-4FBF-A8B5-C26C1872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59C-9928-4E28-999B-E102F7C367F6}" type="datetimeFigureOut">
              <a:rPr lang="LID4096" smtClean="0"/>
              <a:t>01/20/2023</a:t>
            </a:fld>
            <a:endParaRPr lang="LID4096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5D967D-30A2-45C4-BACC-F2484605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65845E-EFB5-4B6D-A4DF-A0448C31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8676-E7F9-4B74-8C0D-4CD7C19E8275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526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8609B-8488-4950-89DF-9A9B72A5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596C09A-5354-4BD8-ABEE-0CA0F458D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862DE2-691A-4720-87EC-B5AB89A80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336AC8-B01D-48E6-9EEA-938609B8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59C-9928-4E28-999B-E102F7C367F6}" type="datetimeFigureOut">
              <a:rPr lang="LID4096" smtClean="0"/>
              <a:t>01/20/2023</a:t>
            </a:fld>
            <a:endParaRPr lang="LID4096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8E41C5-DF61-4A04-86B1-B277B95E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7743DD-6B19-4DCF-A646-199BD665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58676-E7F9-4B74-8C0D-4CD7C19E8275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7848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F72E221-8FA7-481B-9892-A22004DD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FD6B6F-37CE-46DA-BAEF-0ED30B803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1B4C1D-0374-48D0-A45F-7B36DF047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3D59C-9928-4E28-999B-E102F7C367F6}" type="datetimeFigureOut">
              <a:rPr lang="LID4096" smtClean="0"/>
              <a:t>01/20/2023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3787A0-F179-4D80-8566-878E86228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9CEC77-C87B-43D6-9011-D8F409430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58676-E7F9-4B74-8C0D-4CD7C19E8275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4808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 /><Relationship Id="rId2" Type="http://schemas.openxmlformats.org/officeDocument/2006/relationships/customXml" Target="../../customXml/item2.xml" /><Relationship Id="rId1" Type="http://schemas.openxmlformats.org/officeDocument/2006/relationships/customXml" Target="../../customXml/item1.xml" /><Relationship Id="rId6" Type="http://schemas.openxmlformats.org/officeDocument/2006/relationships/image" Target="../media/image2.png" /><Relationship Id="rId5" Type="http://schemas.openxmlformats.org/officeDocument/2006/relationships/image" Target="../media/image1.png" /><Relationship Id="rId4" Type="http://schemas.openxmlformats.org/officeDocument/2006/relationships/notesSlide" Target="../notesSlides/notesSlide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 /><Relationship Id="rId2" Type="http://schemas.openxmlformats.org/officeDocument/2006/relationships/customXml" Target="../../customXml/item4.xml" /><Relationship Id="rId1" Type="http://schemas.openxmlformats.org/officeDocument/2006/relationships/customXml" Target="../../customXml/item3.xml" /><Relationship Id="rId4" Type="http://schemas.openxmlformats.org/officeDocument/2006/relationships/notesSlide" Target="../notesSlides/notesSlide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 /><Relationship Id="rId2" Type="http://schemas.openxmlformats.org/officeDocument/2006/relationships/customXml" Target="../../customXml/item6.xml" /><Relationship Id="rId1" Type="http://schemas.openxmlformats.org/officeDocument/2006/relationships/customXml" Target="../../customXml/item5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notesSlide" Target="../notesSlides/notesSlide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 /><Relationship Id="rId2" Type="http://schemas.openxmlformats.org/officeDocument/2006/relationships/customXml" Target="../../customXml/item8.xml" /><Relationship Id="rId1" Type="http://schemas.openxmlformats.org/officeDocument/2006/relationships/customXml" Target="../../customXml/item7.xml" /><Relationship Id="rId6" Type="http://schemas.openxmlformats.org/officeDocument/2006/relationships/image" Target="../media/image3.png" /><Relationship Id="rId5" Type="http://schemas.openxmlformats.org/officeDocument/2006/relationships/image" Target="../media/image4.png" /><Relationship Id="rId4" Type="http://schemas.openxmlformats.org/officeDocument/2006/relationships/notesSlide" Target="../notesSlides/notesSlide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 /><Relationship Id="rId2" Type="http://schemas.openxmlformats.org/officeDocument/2006/relationships/customXml" Target="../../customXml/item10.xml" /><Relationship Id="rId1" Type="http://schemas.openxmlformats.org/officeDocument/2006/relationships/customXml" Target="../../customXml/item9.xml" /><Relationship Id="rId6" Type="http://schemas.openxmlformats.org/officeDocument/2006/relationships/image" Target="../media/image3.png" /><Relationship Id="rId5" Type="http://schemas.openxmlformats.org/officeDocument/2006/relationships/image" Target="../media/image4.png" /><Relationship Id="rId4" Type="http://schemas.openxmlformats.org/officeDocument/2006/relationships/notesSlide" Target="../notesSlides/notesSlide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 /><Relationship Id="rId2" Type="http://schemas.openxmlformats.org/officeDocument/2006/relationships/customXml" Target="../../customXml/item12.xml" /><Relationship Id="rId1" Type="http://schemas.openxmlformats.org/officeDocument/2006/relationships/customXml" Target="../../customXml/item11.xml" /><Relationship Id="rId6" Type="http://schemas.openxmlformats.org/officeDocument/2006/relationships/image" Target="../media/image3.png" /><Relationship Id="rId5" Type="http://schemas.openxmlformats.org/officeDocument/2006/relationships/image" Target="../media/image4.png" /><Relationship Id="rId4" Type="http://schemas.openxmlformats.org/officeDocument/2006/relationships/notesSlide" Target="../notesSlides/notesSlide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 /><Relationship Id="rId2" Type="http://schemas.openxmlformats.org/officeDocument/2006/relationships/customXml" Target="../../customXml/item14.xml" /><Relationship Id="rId1" Type="http://schemas.openxmlformats.org/officeDocument/2006/relationships/customXml" Target="../../customXml/item13.xml" /><Relationship Id="rId6" Type="http://schemas.openxmlformats.org/officeDocument/2006/relationships/image" Target="../media/image3.png" /><Relationship Id="rId5" Type="http://schemas.openxmlformats.org/officeDocument/2006/relationships/image" Target="../media/image4.png" /><Relationship Id="rId4" Type="http://schemas.openxmlformats.org/officeDocument/2006/relationships/notesSlide" Target="../notesSlides/notesSlide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62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93D84-161C-466B-9BDB-5711777A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Deye</a:t>
            </a:r>
            <a:r>
              <a:rPr lang="en-US" dirty="0"/>
              <a:t> information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DC16C-3DAB-4000-B2C8-9581CFCFF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86" y="873998"/>
            <a:ext cx="4234967" cy="3029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A96BF9-3716-47C8-9517-2379C1DA9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0766" y="361180"/>
            <a:ext cx="4442379" cy="613564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0274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93D84-161C-466B-9BDB-5711777A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Diagram – Germany TN-S </a:t>
            </a:r>
            <a:r>
              <a:rPr lang="en-US" dirty="0" err="1"/>
              <a:t>Netz</a:t>
            </a:r>
            <a:r>
              <a:rPr lang="en-US" dirty="0"/>
              <a:t> (AC-</a:t>
            </a:r>
            <a:r>
              <a:rPr lang="en-US" dirty="0" err="1"/>
              <a:t>Seite</a:t>
            </a:r>
            <a:r>
              <a:rPr lang="en-US" dirty="0"/>
              <a:t>)</a:t>
            </a:r>
            <a:endParaRPr lang="en-DE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09A74B-8D91-4B4E-A51C-F43F2AEA3F81}"/>
              </a:ext>
            </a:extLst>
          </p:cNvPr>
          <p:cNvGrpSpPr/>
          <p:nvPr/>
        </p:nvGrpSpPr>
        <p:grpSpPr>
          <a:xfrm>
            <a:off x="5906516" y="3400638"/>
            <a:ext cx="1020699" cy="905407"/>
            <a:chOff x="6541008" y="1768173"/>
            <a:chExt cx="1020965" cy="90564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2785E95-8BD5-47FC-ADFE-96D7E038906C}"/>
                </a:ext>
              </a:extLst>
            </p:cNvPr>
            <p:cNvGrpSpPr/>
            <p:nvPr/>
          </p:nvGrpSpPr>
          <p:grpSpPr>
            <a:xfrm>
              <a:off x="6541008" y="1768173"/>
              <a:ext cx="899466" cy="737616"/>
              <a:chOff x="6284976" y="1761744"/>
              <a:chExt cx="899466" cy="73761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CFE2486-F7CD-4827-84FE-3A7C71BF567A}"/>
                  </a:ext>
                </a:extLst>
              </p:cNvPr>
              <p:cNvGrpSpPr/>
              <p:nvPr/>
            </p:nvGrpSpPr>
            <p:grpSpPr>
              <a:xfrm>
                <a:off x="6395733" y="1821370"/>
                <a:ext cx="788709" cy="547713"/>
                <a:chOff x="6395733" y="1821370"/>
                <a:chExt cx="788709" cy="547713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52F84D99-0750-445C-819C-BB81870F7E74}"/>
                    </a:ext>
                  </a:extLst>
                </p:cNvPr>
                <p:cNvGrpSpPr/>
                <p:nvPr/>
              </p:nvGrpSpPr>
              <p:grpSpPr>
                <a:xfrm>
                  <a:off x="6395733" y="1869560"/>
                  <a:ext cx="687070" cy="108586"/>
                  <a:chOff x="6359538" y="1865376"/>
                  <a:chExt cx="687070" cy="108586"/>
                </a:xfrm>
              </p:grpSpPr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A03EE597-6F1F-4F01-82F9-0F404CCB4A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359538" y="1972649"/>
                    <a:ext cx="2667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diamond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19113328-43A7-4D02-A91D-A3B4287F1B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26238" y="1865376"/>
                    <a:ext cx="207010" cy="10727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2CD975DC-7FD1-49FF-82F1-4252FA1A7A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33248" y="1973962"/>
                    <a:ext cx="2133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78DB5927-060F-419E-9790-83ADCF7167B5}"/>
                    </a:ext>
                  </a:extLst>
                </p:cNvPr>
                <p:cNvGrpSpPr/>
                <p:nvPr/>
              </p:nvGrpSpPr>
              <p:grpSpPr>
                <a:xfrm>
                  <a:off x="6395733" y="2062140"/>
                  <a:ext cx="687070" cy="108586"/>
                  <a:chOff x="6359538" y="1865376"/>
                  <a:chExt cx="687070" cy="108586"/>
                </a:xfrm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30EDDAAC-D58C-48E1-AFB8-6291D52CD1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359538" y="1972649"/>
                    <a:ext cx="2667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diamond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B0D6E72D-52EE-49F1-A862-BADBD338D8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26238" y="1865376"/>
                    <a:ext cx="207010" cy="10727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E5E17C13-B97A-476C-BCBC-E6440E2795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33248" y="1973962"/>
                    <a:ext cx="2133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983F62E2-AE8C-4AC2-BF3B-CA595EC32E80}"/>
                    </a:ext>
                  </a:extLst>
                </p:cNvPr>
                <p:cNvGrpSpPr/>
                <p:nvPr/>
              </p:nvGrpSpPr>
              <p:grpSpPr>
                <a:xfrm>
                  <a:off x="6395733" y="2260497"/>
                  <a:ext cx="687070" cy="108586"/>
                  <a:chOff x="6359538" y="1865376"/>
                  <a:chExt cx="687070" cy="108586"/>
                </a:xfrm>
              </p:grpSpPr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88578BF3-16D4-4242-B722-A3298777D6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359538" y="1972649"/>
                    <a:ext cx="2667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diamond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70DA8934-EEE2-4E6A-B8F1-1BA9924926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26238" y="1865376"/>
                    <a:ext cx="207010" cy="10727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CF912ACD-3C83-4C2B-9A43-BFC677EFDA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33248" y="1973962"/>
                    <a:ext cx="2133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CE43A75-3089-45FD-A22F-821136C169EC}"/>
                    </a:ext>
                  </a:extLst>
                </p:cNvPr>
                <p:cNvSpPr txBox="1"/>
                <p:nvPr/>
              </p:nvSpPr>
              <p:spPr>
                <a:xfrm>
                  <a:off x="6962801" y="1821370"/>
                  <a:ext cx="21336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1000" kern="0" dirty="0">
                      <a:ea typeface="Arial Unicode MS" pitchFamily="34" charset="-128"/>
                      <a:cs typeface="Arial Unicode MS" pitchFamily="34" charset="-128"/>
                    </a:rPr>
                    <a:t>R</a:t>
                  </a:r>
                  <a:endParaRPr lang="en-DE" sz="1000" kern="0" dirty="0" err="1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17A450F-C4CC-40D8-B630-A1B21CB05B6B}"/>
                    </a:ext>
                  </a:extLst>
                </p:cNvPr>
                <p:cNvSpPr txBox="1"/>
                <p:nvPr/>
              </p:nvSpPr>
              <p:spPr>
                <a:xfrm>
                  <a:off x="6971082" y="2022615"/>
                  <a:ext cx="21336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1000" kern="0" dirty="0">
                      <a:ea typeface="Arial Unicode MS" pitchFamily="34" charset="-128"/>
                      <a:cs typeface="Arial Unicode MS" pitchFamily="34" charset="-128"/>
                    </a:rPr>
                    <a:t>S</a:t>
                  </a:r>
                  <a:endParaRPr lang="en-DE" sz="1000" kern="0" dirty="0" err="1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B47CA7B-D2B3-428E-B573-6BD390D2F357}"/>
                    </a:ext>
                  </a:extLst>
                </p:cNvPr>
                <p:cNvSpPr txBox="1"/>
                <p:nvPr/>
              </p:nvSpPr>
              <p:spPr>
                <a:xfrm>
                  <a:off x="6971082" y="2206574"/>
                  <a:ext cx="21336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1000" kern="0" dirty="0">
                      <a:ea typeface="Arial Unicode MS" pitchFamily="34" charset="-128"/>
                      <a:cs typeface="Arial Unicode MS" pitchFamily="34" charset="-128"/>
                    </a:rPr>
                    <a:t>T</a:t>
                  </a:r>
                  <a:endParaRPr lang="en-DE" sz="1000" kern="0" dirty="0" err="1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05B409D-1BBD-4196-B860-D1A0BCD1A89C}"/>
                  </a:ext>
                </a:extLst>
              </p:cNvPr>
              <p:cNvSpPr/>
              <p:nvPr/>
            </p:nvSpPr>
            <p:spPr bwMode="gray">
              <a:xfrm>
                <a:off x="6284976" y="1761744"/>
                <a:ext cx="891186" cy="737616"/>
              </a:xfrm>
              <a:prstGeom prst="rect">
                <a:avLst/>
              </a:prstGeom>
              <a:noFill/>
              <a:ln w="3175" algn="ctr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 lIns="89977" tIns="71981" rIns="89977" bIns="71981" rtlCol="0" anchor="ctr"/>
              <a:lstStyle/>
              <a:p>
                <a:pPr algn="ctr" defTabSz="914126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endParaRPr lang="en-DE" sz="1799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E51D73-D5DA-4EC1-A03B-6FA59CEF4970}"/>
                </a:ext>
              </a:extLst>
            </p:cNvPr>
            <p:cNvSpPr txBox="1"/>
            <p:nvPr/>
          </p:nvSpPr>
          <p:spPr>
            <a:xfrm>
              <a:off x="6667780" y="2519928"/>
              <a:ext cx="89419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000" kern="0" dirty="0">
                  <a:ea typeface="Arial Unicode MS" pitchFamily="34" charset="-128"/>
                  <a:cs typeface="Arial Unicode MS" pitchFamily="34" charset="-128"/>
                </a:rPr>
                <a:t>AC Breaker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94E4EE6-848D-4160-93CF-5C271B7D598B}"/>
              </a:ext>
            </a:extLst>
          </p:cNvPr>
          <p:cNvGrpSpPr/>
          <p:nvPr/>
        </p:nvGrpSpPr>
        <p:grpSpPr>
          <a:xfrm>
            <a:off x="5829670" y="1472434"/>
            <a:ext cx="1519178" cy="914779"/>
            <a:chOff x="5831186" y="1471923"/>
            <a:chExt cx="1730787" cy="118784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69C9F5-7B52-4A42-900E-D715EA9EC26C}"/>
                </a:ext>
              </a:extLst>
            </p:cNvPr>
            <p:cNvGrpSpPr/>
            <p:nvPr/>
          </p:nvGrpSpPr>
          <p:grpSpPr>
            <a:xfrm>
              <a:off x="6536581" y="1768173"/>
              <a:ext cx="1025392" cy="891596"/>
              <a:chOff x="6536581" y="1768173"/>
              <a:chExt cx="1025392" cy="89159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2A2983A-CB71-4AC4-A1EA-036F772935A7}"/>
                  </a:ext>
                </a:extLst>
              </p:cNvPr>
              <p:cNvGrpSpPr/>
              <p:nvPr/>
            </p:nvGrpSpPr>
            <p:grpSpPr>
              <a:xfrm>
                <a:off x="6536581" y="1768173"/>
                <a:ext cx="903893" cy="737616"/>
                <a:chOff x="6280549" y="1761744"/>
                <a:chExt cx="903893" cy="737616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24DF939F-0DD6-4BF4-A713-A6518BA2BE08}"/>
                    </a:ext>
                  </a:extLst>
                </p:cNvPr>
                <p:cNvGrpSpPr/>
                <p:nvPr/>
              </p:nvGrpSpPr>
              <p:grpSpPr>
                <a:xfrm>
                  <a:off x="6280549" y="1821370"/>
                  <a:ext cx="903893" cy="547713"/>
                  <a:chOff x="6280549" y="1821370"/>
                  <a:chExt cx="903893" cy="547713"/>
                </a:xfrm>
              </p:grpSpPr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4DA5EDA7-5D05-4A50-AF28-7FC19CD66833}"/>
                      </a:ext>
                    </a:extLst>
                  </p:cNvPr>
                  <p:cNvGrpSpPr/>
                  <p:nvPr/>
                </p:nvGrpSpPr>
                <p:grpSpPr>
                  <a:xfrm>
                    <a:off x="6283833" y="1869560"/>
                    <a:ext cx="798970" cy="109021"/>
                    <a:chOff x="6247638" y="1865376"/>
                    <a:chExt cx="798970" cy="109021"/>
                  </a:xfrm>
                </p:grpSpPr>
                <p:cxnSp>
                  <p:nvCxnSpPr>
                    <p:cNvPr id="25" name="Straight Connector 24">
                      <a:extLst>
                        <a:ext uri="{FF2B5EF4-FFF2-40B4-BE49-F238E27FC236}">
                          <a16:creationId xmlns:a16="http://schemas.microsoft.com/office/drawing/2014/main" id="{4D186FCC-E0B1-4C31-8544-BFE56D4449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247638" y="1972649"/>
                      <a:ext cx="378600" cy="1748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diamond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F41DE415-149D-4509-B287-5FB472B9DA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626238" y="1865376"/>
                      <a:ext cx="207010" cy="107273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F498A668-C8EF-416E-AE4A-1ACB009E12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33248" y="1973962"/>
                      <a:ext cx="21336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AF36E964-0181-4F07-99CA-53C924321444}"/>
                      </a:ext>
                    </a:extLst>
                  </p:cNvPr>
                  <p:cNvGrpSpPr/>
                  <p:nvPr/>
                </p:nvGrpSpPr>
                <p:grpSpPr>
                  <a:xfrm>
                    <a:off x="6281928" y="2062140"/>
                    <a:ext cx="800875" cy="108586"/>
                    <a:chOff x="6245733" y="1865376"/>
                    <a:chExt cx="800875" cy="108586"/>
                  </a:xfrm>
                </p:grpSpPr>
                <p:cxnSp>
                  <p:nvCxnSpPr>
                    <p:cNvPr id="22" name="Straight Connector 21">
                      <a:extLst>
                        <a:ext uri="{FF2B5EF4-FFF2-40B4-BE49-F238E27FC236}">
                          <a16:creationId xmlns:a16="http://schemas.microsoft.com/office/drawing/2014/main" id="{17EA8DFE-91F6-4874-AD80-1B4FD20C70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6245733" y="1972317"/>
                      <a:ext cx="380505" cy="332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diamond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AF7543B3-B9C3-4028-9356-594892689D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626238" y="1865376"/>
                      <a:ext cx="207010" cy="107273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>
                      <a:extLst>
                        <a:ext uri="{FF2B5EF4-FFF2-40B4-BE49-F238E27FC236}">
                          <a16:creationId xmlns:a16="http://schemas.microsoft.com/office/drawing/2014/main" id="{FF0E8087-E172-4CC6-ACC6-D6AF4C422A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33248" y="1973962"/>
                      <a:ext cx="21336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BFEEB97B-DFF5-4D4A-972F-3FF0EBBFC979}"/>
                      </a:ext>
                    </a:extLst>
                  </p:cNvPr>
                  <p:cNvGrpSpPr/>
                  <p:nvPr/>
                </p:nvGrpSpPr>
                <p:grpSpPr>
                  <a:xfrm>
                    <a:off x="6280549" y="2260497"/>
                    <a:ext cx="802254" cy="108586"/>
                    <a:chOff x="6244354" y="1865376"/>
                    <a:chExt cx="802254" cy="108586"/>
                  </a:xfrm>
                </p:grpSpPr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50351BD1-BD55-4BD7-8F90-BF10139543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244354" y="1972649"/>
                      <a:ext cx="381884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diamond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2C1465D7-A089-43B2-866F-4C9D968FB2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626238" y="1865376"/>
                      <a:ext cx="207010" cy="107273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1271B715-867B-4A39-88ED-54661F39EA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833248" y="1973962"/>
                      <a:ext cx="21336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DF2E200-EAD9-47EA-A9E0-A0F8BC196B1C}"/>
                      </a:ext>
                    </a:extLst>
                  </p:cNvPr>
                  <p:cNvSpPr txBox="1"/>
                  <p:nvPr/>
                </p:nvSpPr>
                <p:spPr>
                  <a:xfrm>
                    <a:off x="6962801" y="1821370"/>
                    <a:ext cx="213360" cy="1598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r>
                      <a:rPr lang="en-US" sz="800" kern="0" dirty="0">
                        <a:ea typeface="Arial Unicode MS" pitchFamily="34" charset="-128"/>
                        <a:cs typeface="Arial Unicode MS" pitchFamily="34" charset="-128"/>
                      </a:rPr>
                      <a:t>R</a:t>
                    </a:r>
                    <a:endParaRPr lang="en-DE" sz="800" kern="0" dirty="0" err="1"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5CE25AA8-CDE7-4A71-9F4C-F5AACC5B0928}"/>
                      </a:ext>
                    </a:extLst>
                  </p:cNvPr>
                  <p:cNvSpPr txBox="1"/>
                  <p:nvPr/>
                </p:nvSpPr>
                <p:spPr>
                  <a:xfrm>
                    <a:off x="6971082" y="2022615"/>
                    <a:ext cx="213360" cy="1598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r>
                      <a:rPr lang="en-US" sz="800" kern="0" dirty="0">
                        <a:ea typeface="Arial Unicode MS" pitchFamily="34" charset="-128"/>
                        <a:cs typeface="Arial Unicode MS" pitchFamily="34" charset="-128"/>
                      </a:rPr>
                      <a:t>S</a:t>
                    </a:r>
                    <a:endParaRPr lang="en-DE" sz="800" kern="0" dirty="0" err="1"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5B9F42B-3E8F-4106-A45A-232ECDDF863B}"/>
                      </a:ext>
                    </a:extLst>
                  </p:cNvPr>
                  <p:cNvSpPr txBox="1"/>
                  <p:nvPr/>
                </p:nvSpPr>
                <p:spPr>
                  <a:xfrm>
                    <a:off x="6971082" y="2206574"/>
                    <a:ext cx="213360" cy="1598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r>
                      <a:rPr lang="en-US" sz="800" kern="0" dirty="0">
                        <a:ea typeface="Arial Unicode MS" pitchFamily="34" charset="-128"/>
                        <a:cs typeface="Arial Unicode MS" pitchFamily="34" charset="-128"/>
                      </a:rPr>
                      <a:t>T</a:t>
                    </a:r>
                    <a:endParaRPr lang="en-DE" sz="800" kern="0" dirty="0" err="1"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D6DFF50-8A11-4752-8D55-9C400CC28B19}"/>
                    </a:ext>
                  </a:extLst>
                </p:cNvPr>
                <p:cNvSpPr/>
                <p:nvPr/>
              </p:nvSpPr>
              <p:spPr bwMode="gray">
                <a:xfrm>
                  <a:off x="6284976" y="1761744"/>
                  <a:ext cx="891186" cy="737616"/>
                </a:xfrm>
                <a:prstGeom prst="rect">
                  <a:avLst/>
                </a:prstGeom>
                <a:noFill/>
                <a:ln w="3175" algn="ctr">
                  <a:solidFill>
                    <a:schemeClr val="tx1"/>
                  </a:solidFill>
                  <a:prstDash val="dashDot"/>
                  <a:miter lim="800000"/>
                  <a:headEnd/>
                  <a:tailEnd/>
                </a:ln>
              </p:spPr>
              <p:txBody>
                <a:bodyPr lIns="89977" tIns="71981" rIns="89977" bIns="71981" rtlCol="0" anchor="ctr"/>
                <a:lstStyle/>
                <a:p>
                  <a:pPr algn="ctr" defTabSz="914126"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endParaRPr lang="en-DE" sz="1799" kern="0" dirty="0" err="1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996DD1-DF1F-4B28-A445-52221B3ABF7F}"/>
                  </a:ext>
                </a:extLst>
              </p:cNvPr>
              <p:cNvSpPr txBox="1"/>
              <p:nvPr/>
            </p:nvSpPr>
            <p:spPr>
              <a:xfrm>
                <a:off x="6667780" y="2519928"/>
                <a:ext cx="894193" cy="1398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700" kern="0" dirty="0">
                    <a:ea typeface="Arial Unicode MS" pitchFamily="34" charset="-128"/>
                    <a:cs typeface="Arial Unicode MS" pitchFamily="34" charset="-128"/>
                  </a:rPr>
                  <a:t>AC Breaker</a:t>
                </a: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E7F6262-6AB6-4314-B96A-EDC5B113CF3B}"/>
                </a:ext>
              </a:extLst>
            </p:cNvPr>
            <p:cNvSpPr/>
            <p:nvPr/>
          </p:nvSpPr>
          <p:spPr bwMode="gray">
            <a:xfrm>
              <a:off x="5831186" y="1499555"/>
              <a:ext cx="682270" cy="1138027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400" kern="0" dirty="0">
                  <a:ea typeface="Arial Unicode MS" pitchFamily="34" charset="-128"/>
                  <a:cs typeface="Arial Unicode MS" pitchFamily="34" charset="-128"/>
                </a:rPr>
                <a:t>RCD</a:t>
              </a:r>
              <a:endParaRPr lang="en-DE" sz="14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5D7B64F-1A87-46C3-9102-2F386A4E3FEF}"/>
                </a:ext>
              </a:extLst>
            </p:cNvPr>
            <p:cNvCxnSpPr>
              <a:cxnSpLocks/>
            </p:cNvCxnSpPr>
            <p:nvPr/>
          </p:nvCxnSpPr>
          <p:spPr>
            <a:xfrm>
              <a:off x="6536581" y="1626235"/>
              <a:ext cx="903893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60DF93-DA57-4213-AB4A-5A3A389CB5C4}"/>
                </a:ext>
              </a:extLst>
            </p:cNvPr>
            <p:cNvSpPr txBox="1"/>
            <p:nvPr/>
          </p:nvSpPr>
          <p:spPr>
            <a:xfrm>
              <a:off x="7227114" y="1471923"/>
              <a:ext cx="213360" cy="1598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 dirty="0">
                  <a:solidFill>
                    <a:srgbClr val="0070C0"/>
                  </a:solidFill>
                  <a:ea typeface="Arial Unicode MS" pitchFamily="34" charset="-128"/>
                  <a:cs typeface="Arial Unicode MS" pitchFamily="34" charset="-128"/>
                </a:rPr>
                <a:t>N</a:t>
              </a:r>
              <a:endParaRPr lang="en-DE" sz="800" kern="0" dirty="0" err="1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2046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93D84-161C-466B-9BDB-5711777A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0" y="504761"/>
            <a:ext cx="11183564" cy="369236"/>
          </a:xfrm>
        </p:spPr>
        <p:txBody>
          <a:bodyPr>
            <a:normAutofit fontScale="90000"/>
          </a:bodyPr>
          <a:lstStyle/>
          <a:p>
            <a:r>
              <a:rPr lang="en-US" dirty="0"/>
              <a:t>DC </a:t>
            </a:r>
            <a:r>
              <a:rPr lang="en-US" dirty="0" err="1"/>
              <a:t>Seite</a:t>
            </a:r>
            <a:endParaRPr lang="en-D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B4CD28-8C7E-42F4-86AB-6AA7443374E2}"/>
              </a:ext>
            </a:extLst>
          </p:cNvPr>
          <p:cNvGrpSpPr/>
          <p:nvPr/>
        </p:nvGrpSpPr>
        <p:grpSpPr>
          <a:xfrm>
            <a:off x="1034084" y="5043495"/>
            <a:ext cx="2017663" cy="964949"/>
            <a:chOff x="2692465" y="5214604"/>
            <a:chExt cx="2018188" cy="9652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7E195F-28AB-4AEA-999F-3F08B99123A3}"/>
                </a:ext>
              </a:extLst>
            </p:cNvPr>
            <p:cNvSpPr/>
            <p:nvPr/>
          </p:nvSpPr>
          <p:spPr bwMode="gray">
            <a:xfrm>
              <a:off x="2692465" y="5214604"/>
              <a:ext cx="1806383" cy="96520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t"/>
            <a:lstStyle/>
            <a:p>
              <a:pPr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400" kern="0" dirty="0">
                  <a:ea typeface="Arial Unicode MS" pitchFamily="34" charset="-128"/>
                  <a:cs typeface="Arial Unicode MS" pitchFamily="34" charset="-128"/>
                </a:rPr>
                <a:t>Battery 280a</a:t>
              </a:r>
              <a:br>
                <a:rPr lang="en-US" sz="1400" kern="0" dirty="0"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400" kern="0" dirty="0">
                  <a:ea typeface="Arial Unicode MS" pitchFamily="34" charset="-128"/>
                  <a:cs typeface="Arial Unicode MS" pitchFamily="34" charset="-128"/>
                </a:rPr>
                <a:t>ANL 160A Fuse</a:t>
              </a:r>
              <a:br>
                <a:rPr lang="en-US" sz="1400" kern="0" dirty="0"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400" kern="0" dirty="0">
                  <a:ea typeface="Arial Unicode MS" pitchFamily="34" charset="-128"/>
                  <a:cs typeface="Arial Unicode MS" pitchFamily="34" charset="-128"/>
                </a:rPr>
                <a:t>16S1P</a:t>
              </a:r>
              <a:br>
                <a:rPr lang="en-US" sz="1400" kern="0" dirty="0">
                  <a:ea typeface="Arial Unicode MS" pitchFamily="34" charset="-128"/>
                  <a:cs typeface="Arial Unicode MS" pitchFamily="34" charset="-128"/>
                </a:rPr>
              </a:br>
              <a:endParaRPr lang="en-DE" sz="14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F0176A-AE0D-4C3F-8ACE-C731988A2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02782">
              <a:off x="4038420" y="5415997"/>
              <a:ext cx="672233" cy="25699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4B8AA53-580D-4FAC-A8DF-E411F9194C6E}"/>
              </a:ext>
            </a:extLst>
          </p:cNvPr>
          <p:cNvGrpSpPr/>
          <p:nvPr/>
        </p:nvGrpSpPr>
        <p:grpSpPr>
          <a:xfrm>
            <a:off x="4939017" y="5043495"/>
            <a:ext cx="2141943" cy="964949"/>
            <a:chOff x="2356347" y="5214604"/>
            <a:chExt cx="2142501" cy="965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1CF4C-01C2-4C18-AED8-FA48787D8A47}"/>
                </a:ext>
              </a:extLst>
            </p:cNvPr>
            <p:cNvSpPr/>
            <p:nvPr/>
          </p:nvSpPr>
          <p:spPr bwMode="gray">
            <a:xfrm>
              <a:off x="2692465" y="5214604"/>
              <a:ext cx="1806383" cy="96520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t"/>
            <a:lstStyle/>
            <a:p>
              <a:pPr algn="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400" kern="0" dirty="0">
                  <a:ea typeface="Arial Unicode MS" pitchFamily="34" charset="-128"/>
                  <a:cs typeface="Arial Unicode MS" pitchFamily="34" charset="-128"/>
                </a:rPr>
                <a:t>Battery 280a</a:t>
              </a:r>
              <a:br>
                <a:rPr lang="en-US" sz="1400" kern="0" dirty="0"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400" kern="0" dirty="0">
                  <a:ea typeface="Arial Unicode MS" pitchFamily="34" charset="-128"/>
                  <a:cs typeface="Arial Unicode MS" pitchFamily="34" charset="-128"/>
                </a:rPr>
                <a:t>ANL 160A Fuse</a:t>
              </a:r>
              <a:br>
                <a:rPr lang="en-US" sz="1400" kern="0" dirty="0"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400" kern="0" dirty="0">
                  <a:ea typeface="Arial Unicode MS" pitchFamily="34" charset="-128"/>
                  <a:cs typeface="Arial Unicode MS" pitchFamily="34" charset="-128"/>
                </a:rPr>
                <a:t>16S1P</a:t>
              </a:r>
              <a:br>
                <a:rPr lang="en-US" sz="1400" kern="0" dirty="0">
                  <a:ea typeface="Arial Unicode MS" pitchFamily="34" charset="-128"/>
                  <a:cs typeface="Arial Unicode MS" pitchFamily="34" charset="-128"/>
                </a:rPr>
              </a:br>
              <a:endParaRPr lang="en-DE" sz="14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7A4D40-8A22-4B3B-9841-966EFF07A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02782">
              <a:off x="2356347" y="5428938"/>
              <a:ext cx="672233" cy="256999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B241A4-E1B8-40DE-BA21-787B71908BF0}"/>
              </a:ext>
            </a:extLst>
          </p:cNvPr>
          <p:cNvSpPr/>
          <p:nvPr/>
        </p:nvSpPr>
        <p:spPr bwMode="gray">
          <a:xfrm>
            <a:off x="3469144" y="4797867"/>
            <a:ext cx="1033301" cy="35427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00" kern="0" dirty="0">
                <a:ea typeface="Arial Unicode MS" pitchFamily="34" charset="-128"/>
                <a:cs typeface="Arial Unicode MS" pitchFamily="34" charset="-128"/>
              </a:rPr>
              <a:t>DC Busbar +</a:t>
            </a:r>
            <a:endParaRPr lang="en-DE" sz="11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989BD9-3437-4A20-88FB-A6C6CADA17F2}"/>
              </a:ext>
            </a:extLst>
          </p:cNvPr>
          <p:cNvCxnSpPr>
            <a:cxnSpLocks/>
          </p:cNvCxnSpPr>
          <p:nvPr/>
        </p:nvCxnSpPr>
        <p:spPr>
          <a:xfrm flipH="1" flipV="1">
            <a:off x="4212224" y="5357651"/>
            <a:ext cx="768637" cy="7176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C37E49-EFB5-48E1-B846-ECBE8942EC61}"/>
              </a:ext>
            </a:extLst>
          </p:cNvPr>
          <p:cNvCxnSpPr>
            <a:cxnSpLocks/>
          </p:cNvCxnSpPr>
          <p:nvPr/>
        </p:nvCxnSpPr>
        <p:spPr>
          <a:xfrm flipH="1">
            <a:off x="3035154" y="5361239"/>
            <a:ext cx="905424" cy="0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EBBC27-D8DB-4CD7-91FB-783A98C3623F}"/>
              </a:ext>
            </a:extLst>
          </p:cNvPr>
          <p:cNvCxnSpPr>
            <a:cxnSpLocks/>
          </p:cNvCxnSpPr>
          <p:nvPr/>
        </p:nvCxnSpPr>
        <p:spPr>
          <a:xfrm flipV="1">
            <a:off x="3933242" y="5152146"/>
            <a:ext cx="0" cy="221157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816A30-DF92-41C9-98F3-7DB88729C1F4}"/>
              </a:ext>
            </a:extLst>
          </p:cNvPr>
          <p:cNvCxnSpPr>
            <a:cxnSpLocks/>
          </p:cNvCxnSpPr>
          <p:nvPr/>
        </p:nvCxnSpPr>
        <p:spPr>
          <a:xfrm flipV="1">
            <a:off x="4212224" y="5152145"/>
            <a:ext cx="0" cy="221157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9E3F5B-EA0F-4C63-B7C4-66404BD40E40}"/>
              </a:ext>
            </a:extLst>
          </p:cNvPr>
          <p:cNvCxnSpPr>
            <a:cxnSpLocks/>
          </p:cNvCxnSpPr>
          <p:nvPr/>
        </p:nvCxnSpPr>
        <p:spPr>
          <a:xfrm>
            <a:off x="4433686" y="4174056"/>
            <a:ext cx="0" cy="623811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46A02AB-926E-40D9-8720-F25EE5564688}"/>
              </a:ext>
            </a:extLst>
          </p:cNvPr>
          <p:cNvCxnSpPr>
            <a:cxnSpLocks/>
          </p:cNvCxnSpPr>
          <p:nvPr/>
        </p:nvCxnSpPr>
        <p:spPr>
          <a:xfrm>
            <a:off x="4369695" y="2865267"/>
            <a:ext cx="0" cy="430964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4E0E7C1-85E8-443B-9D01-E3B27A91C9AC}"/>
              </a:ext>
            </a:extLst>
          </p:cNvPr>
          <p:cNvSpPr/>
          <p:nvPr/>
        </p:nvSpPr>
        <p:spPr bwMode="gray">
          <a:xfrm>
            <a:off x="3483913" y="5554514"/>
            <a:ext cx="1033301" cy="35427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00" kern="0" dirty="0">
                <a:ea typeface="Arial Unicode MS" pitchFamily="34" charset="-128"/>
                <a:cs typeface="Arial Unicode MS" pitchFamily="34" charset="-128"/>
              </a:rPr>
              <a:t>DC Busbar -</a:t>
            </a:r>
            <a:endParaRPr lang="en-DE" sz="11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1DEDB2F-F9A7-4B25-A93A-5688208FEAAC}"/>
              </a:ext>
            </a:extLst>
          </p:cNvPr>
          <p:cNvCxnSpPr>
            <a:cxnSpLocks/>
          </p:cNvCxnSpPr>
          <p:nvPr/>
        </p:nvCxnSpPr>
        <p:spPr>
          <a:xfrm flipH="1" flipV="1">
            <a:off x="4521180" y="5719416"/>
            <a:ext cx="768637" cy="7176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4D86F4-3829-47F5-9436-4443AF8411F1}"/>
              </a:ext>
            </a:extLst>
          </p:cNvPr>
          <p:cNvCxnSpPr>
            <a:cxnSpLocks/>
          </p:cNvCxnSpPr>
          <p:nvPr/>
        </p:nvCxnSpPr>
        <p:spPr>
          <a:xfrm flipH="1">
            <a:off x="2839997" y="5719416"/>
            <a:ext cx="647869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0AD7001-79F8-4F18-9133-9CBBADB3B4FB}"/>
              </a:ext>
            </a:extLst>
          </p:cNvPr>
          <p:cNvCxnSpPr>
            <a:cxnSpLocks/>
          </p:cNvCxnSpPr>
          <p:nvPr/>
        </p:nvCxnSpPr>
        <p:spPr>
          <a:xfrm flipV="1">
            <a:off x="4689152" y="4174056"/>
            <a:ext cx="0" cy="1404752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FC689C-4A34-4C74-AACB-DBE7C7DF95F4}"/>
              </a:ext>
            </a:extLst>
          </p:cNvPr>
          <p:cNvCxnSpPr>
            <a:cxnSpLocks/>
          </p:cNvCxnSpPr>
          <p:nvPr/>
        </p:nvCxnSpPr>
        <p:spPr>
          <a:xfrm>
            <a:off x="4502445" y="5567751"/>
            <a:ext cx="186707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A938432C-C041-4467-BEC2-B5EED89CC67A}"/>
              </a:ext>
            </a:extLst>
          </p:cNvPr>
          <p:cNvSpPr/>
          <p:nvPr/>
        </p:nvSpPr>
        <p:spPr bwMode="gray">
          <a:xfrm>
            <a:off x="3966179" y="3296231"/>
            <a:ext cx="1102070" cy="86337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dirty="0">
                <a:ea typeface="Arial Unicode MS" pitchFamily="34" charset="-128"/>
                <a:cs typeface="Arial Unicode MS" pitchFamily="34" charset="-128"/>
              </a:rPr>
              <a:t>ABB SACE T3N LN250a</a:t>
            </a:r>
            <a:endParaRPr lang="en-DE" sz="14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C5761E1-EB55-41DB-B339-E14B15CB00A0}"/>
              </a:ext>
            </a:extLst>
          </p:cNvPr>
          <p:cNvCxnSpPr>
            <a:cxnSpLocks/>
          </p:cNvCxnSpPr>
          <p:nvPr/>
        </p:nvCxnSpPr>
        <p:spPr>
          <a:xfrm flipV="1">
            <a:off x="4695764" y="2865267"/>
            <a:ext cx="0" cy="430964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2757CE6B-4202-4D8E-9833-1F8E9E0C9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1299" y="3281778"/>
            <a:ext cx="702328" cy="86490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9E6BA2B9-DB0A-4F0B-866A-41E6FC5DCD67}"/>
              </a:ext>
            </a:extLst>
          </p:cNvPr>
          <p:cNvSpPr/>
          <p:nvPr/>
        </p:nvSpPr>
        <p:spPr bwMode="gray">
          <a:xfrm>
            <a:off x="3816627" y="1417844"/>
            <a:ext cx="1333146" cy="1438948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 err="1">
                <a:ea typeface="Arial Unicode MS" pitchFamily="34" charset="-128"/>
                <a:cs typeface="Arial Unicode MS" pitchFamily="34" charset="-128"/>
              </a:rPr>
              <a:t>Deye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 10K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3C65AB5-F538-4025-B202-197AF3A0F9B6}"/>
              </a:ext>
            </a:extLst>
          </p:cNvPr>
          <p:cNvSpPr/>
          <p:nvPr/>
        </p:nvSpPr>
        <p:spPr bwMode="gray">
          <a:xfrm>
            <a:off x="5757193" y="1437457"/>
            <a:ext cx="1007464" cy="457778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RCD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AA0F2CB-7E57-45DE-A908-99B069B5C0BB}"/>
              </a:ext>
            </a:extLst>
          </p:cNvPr>
          <p:cNvSpPr/>
          <p:nvPr/>
        </p:nvSpPr>
        <p:spPr bwMode="gray">
          <a:xfrm>
            <a:off x="5764355" y="1983715"/>
            <a:ext cx="1007464" cy="457778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RCD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D97D296-80F7-4FEB-82D9-DD13595F51FE}"/>
              </a:ext>
            </a:extLst>
          </p:cNvPr>
          <p:cNvSpPr/>
          <p:nvPr/>
        </p:nvSpPr>
        <p:spPr bwMode="gray">
          <a:xfrm>
            <a:off x="5764355" y="2550389"/>
            <a:ext cx="1007464" cy="457778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RCD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9B48ACB-34CD-425E-9A89-7447DDC6E7D1}"/>
              </a:ext>
            </a:extLst>
          </p:cNvPr>
          <p:cNvCxnSpPr>
            <a:cxnSpLocks/>
            <a:endCxn id="118" idx="1"/>
          </p:cNvCxnSpPr>
          <p:nvPr/>
        </p:nvCxnSpPr>
        <p:spPr>
          <a:xfrm>
            <a:off x="5149773" y="2550390"/>
            <a:ext cx="614583" cy="228889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3602C58-F33A-486B-93A2-E2A7E31A05C4}"/>
              </a:ext>
            </a:extLst>
          </p:cNvPr>
          <p:cNvCxnSpPr>
            <a:cxnSpLocks/>
            <a:stCxn id="56" idx="3"/>
            <a:endCxn id="117" idx="1"/>
          </p:cNvCxnSpPr>
          <p:nvPr/>
        </p:nvCxnSpPr>
        <p:spPr>
          <a:xfrm>
            <a:off x="5149773" y="2137319"/>
            <a:ext cx="614583" cy="75285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CDA4E95-E651-47F1-A474-DBEE2FFE520B}"/>
              </a:ext>
            </a:extLst>
          </p:cNvPr>
          <p:cNvCxnSpPr>
            <a:cxnSpLocks/>
            <a:endCxn id="116" idx="1"/>
          </p:cNvCxnSpPr>
          <p:nvPr/>
        </p:nvCxnSpPr>
        <p:spPr>
          <a:xfrm flipV="1">
            <a:off x="5138346" y="1666346"/>
            <a:ext cx="618848" cy="25891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FA71B24F-A5ED-4E77-8AE5-F4A5EA773271}"/>
              </a:ext>
            </a:extLst>
          </p:cNvPr>
          <p:cNvSpPr txBox="1"/>
          <p:nvPr/>
        </p:nvSpPr>
        <p:spPr>
          <a:xfrm>
            <a:off x="7973860" y="6199391"/>
            <a:ext cx="474519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70mm²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E056874-AF34-4441-817E-7F5A6BA60007}"/>
              </a:ext>
            </a:extLst>
          </p:cNvPr>
          <p:cNvCxnSpPr>
            <a:cxnSpLocks/>
          </p:cNvCxnSpPr>
          <p:nvPr/>
        </p:nvCxnSpPr>
        <p:spPr>
          <a:xfrm flipH="1" flipV="1">
            <a:off x="7778500" y="6211772"/>
            <a:ext cx="768637" cy="7176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7FE0AE7-FB65-414B-9258-FFA492F40034}"/>
              </a:ext>
            </a:extLst>
          </p:cNvPr>
          <p:cNvCxnSpPr>
            <a:cxnSpLocks/>
          </p:cNvCxnSpPr>
          <p:nvPr/>
        </p:nvCxnSpPr>
        <p:spPr>
          <a:xfrm flipH="1" flipV="1">
            <a:off x="7778500" y="6341621"/>
            <a:ext cx="768637" cy="7176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EB1ABC7-20A5-4863-85BE-9896098E20BB}"/>
              </a:ext>
            </a:extLst>
          </p:cNvPr>
          <p:cNvGrpSpPr/>
          <p:nvPr/>
        </p:nvGrpSpPr>
        <p:grpSpPr>
          <a:xfrm>
            <a:off x="2803031" y="1774136"/>
            <a:ext cx="1026509" cy="114693"/>
            <a:chOff x="6359538" y="1865376"/>
            <a:chExt cx="1026776" cy="114723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8611C0A3-C210-4149-A0CC-8F2875B152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1EB869E-34F2-409A-AB74-3810C90A42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CEF2EDFB-5827-4368-AC01-CDE5127E7E65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53066" cy="613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FACD148-D0A3-4075-8E94-3086781989DA}"/>
              </a:ext>
            </a:extLst>
          </p:cNvPr>
          <p:cNvGrpSpPr/>
          <p:nvPr/>
        </p:nvGrpSpPr>
        <p:grpSpPr>
          <a:xfrm>
            <a:off x="2803031" y="1966665"/>
            <a:ext cx="1018891" cy="108805"/>
            <a:chOff x="6359538" y="1865376"/>
            <a:chExt cx="1019156" cy="108833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6906A1D-D9C7-4E28-9237-3760159D8A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179C902-D17B-440E-88E3-0C5D4E38FD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06E344B-5A3A-4847-B49D-16D887DD51EF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45446" cy="24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B43753F-7449-480F-AD23-FC51D546CD50}"/>
              </a:ext>
            </a:extLst>
          </p:cNvPr>
          <p:cNvGrpSpPr/>
          <p:nvPr/>
        </p:nvGrpSpPr>
        <p:grpSpPr>
          <a:xfrm>
            <a:off x="2803031" y="2164970"/>
            <a:ext cx="1026509" cy="112377"/>
            <a:chOff x="6359538" y="1865376"/>
            <a:chExt cx="1026776" cy="112406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1A563506-3024-4BF0-8DD0-A274BE891F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94FEE30-0F61-407D-B76A-C48980E98B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45B7D6E-2DE2-49E3-A61D-2CF52CE9E345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53066" cy="382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91DFAA4A-AC7F-4D48-A7EA-DFEB8DF6D3E6}"/>
              </a:ext>
            </a:extLst>
          </p:cNvPr>
          <p:cNvSpPr txBox="1"/>
          <p:nvPr/>
        </p:nvSpPr>
        <p:spPr>
          <a:xfrm>
            <a:off x="3369952" y="1725957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+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E1B947B-E8DB-4498-8597-FB5D5F3CBD2A}"/>
              </a:ext>
            </a:extLst>
          </p:cNvPr>
          <p:cNvSpPr txBox="1"/>
          <p:nvPr/>
        </p:nvSpPr>
        <p:spPr>
          <a:xfrm>
            <a:off x="3393467" y="1909199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-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86FF077-7C84-4311-8709-C00211B1A75F}"/>
              </a:ext>
            </a:extLst>
          </p:cNvPr>
          <p:cNvSpPr txBox="1"/>
          <p:nvPr/>
        </p:nvSpPr>
        <p:spPr>
          <a:xfrm>
            <a:off x="3378231" y="2111061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+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FC7BA94-51F7-44F0-B46E-4E35033E3825}"/>
              </a:ext>
            </a:extLst>
          </p:cNvPr>
          <p:cNvSpPr/>
          <p:nvPr/>
        </p:nvSpPr>
        <p:spPr bwMode="gray">
          <a:xfrm>
            <a:off x="2692303" y="1666347"/>
            <a:ext cx="890954" cy="997627"/>
          </a:xfrm>
          <a:prstGeom prst="rect">
            <a:avLst/>
          </a:prstGeom>
          <a:noFill/>
          <a:ln w="3175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1677EEC-1CC9-417F-AD8C-77ECEA4C0C3D}"/>
              </a:ext>
            </a:extLst>
          </p:cNvPr>
          <p:cNvSpPr txBox="1"/>
          <p:nvPr/>
        </p:nvSpPr>
        <p:spPr>
          <a:xfrm>
            <a:off x="2660680" y="2663974"/>
            <a:ext cx="1146555" cy="307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DC Breaker</a:t>
            </a:r>
            <a:br>
              <a:rPr lang="en-US" sz="1000" kern="0" dirty="0">
                <a:ea typeface="Arial Unicode MS" pitchFamily="34" charset="-128"/>
                <a:cs typeface="Arial Unicode MS" pitchFamily="34" charset="-128"/>
              </a:rPr>
            </a:b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ABB S804-PV-Z80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B804E84-3CBA-402A-B757-46E2C2ACA821}"/>
              </a:ext>
            </a:extLst>
          </p:cNvPr>
          <p:cNvGrpSpPr/>
          <p:nvPr/>
        </p:nvGrpSpPr>
        <p:grpSpPr>
          <a:xfrm>
            <a:off x="2803031" y="2351573"/>
            <a:ext cx="1030318" cy="108606"/>
            <a:chOff x="6359538" y="1865376"/>
            <a:chExt cx="1030586" cy="108634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5C91BF85-8E95-49A6-9864-3BDB3219C9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2D888F2-4E89-40D4-A544-6492AF4E5D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2248577B-442A-40ED-B3A4-7DCAE17CBF97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56876" cy="4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3CAD8745-B2E8-4400-BADF-1B539A5C2CE7}"/>
              </a:ext>
            </a:extLst>
          </p:cNvPr>
          <p:cNvSpPr txBox="1"/>
          <p:nvPr/>
        </p:nvSpPr>
        <p:spPr>
          <a:xfrm>
            <a:off x="3400629" y="2292619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-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2B4F4674-7713-47BD-A94B-0676C0BB1282}"/>
              </a:ext>
            </a:extLst>
          </p:cNvPr>
          <p:cNvSpPr/>
          <p:nvPr/>
        </p:nvSpPr>
        <p:spPr bwMode="gray">
          <a:xfrm>
            <a:off x="1837939" y="1831746"/>
            <a:ext cx="745623" cy="28948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PV String A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4088D45D-544A-4151-B68D-6504C1324197}"/>
              </a:ext>
            </a:extLst>
          </p:cNvPr>
          <p:cNvCxnSpPr>
            <a:cxnSpLocks/>
          </p:cNvCxnSpPr>
          <p:nvPr/>
        </p:nvCxnSpPr>
        <p:spPr>
          <a:xfrm>
            <a:off x="2597494" y="2456835"/>
            <a:ext cx="217460" cy="1983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5C8F788-AB86-448C-AAD0-5119AAC754B0}"/>
              </a:ext>
            </a:extLst>
          </p:cNvPr>
          <p:cNvCxnSpPr>
            <a:cxnSpLocks/>
          </p:cNvCxnSpPr>
          <p:nvPr/>
        </p:nvCxnSpPr>
        <p:spPr>
          <a:xfrm>
            <a:off x="2593684" y="2272099"/>
            <a:ext cx="264197" cy="117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C99B41D-A93E-4B56-88B0-3C5BBFA8F051}"/>
              </a:ext>
            </a:extLst>
          </p:cNvPr>
          <p:cNvCxnSpPr>
            <a:cxnSpLocks/>
          </p:cNvCxnSpPr>
          <p:nvPr/>
        </p:nvCxnSpPr>
        <p:spPr>
          <a:xfrm>
            <a:off x="2593685" y="2072126"/>
            <a:ext cx="221269" cy="1785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5575F4FF-8C40-4121-BA9A-DEEF483A5B34}"/>
              </a:ext>
            </a:extLst>
          </p:cNvPr>
          <p:cNvCxnSpPr>
            <a:cxnSpLocks/>
          </p:cNvCxnSpPr>
          <p:nvPr/>
        </p:nvCxnSpPr>
        <p:spPr>
          <a:xfrm>
            <a:off x="2596540" y="1882375"/>
            <a:ext cx="215556" cy="35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>
            <a:extLst>
              <a:ext uri="{FF2B5EF4-FFF2-40B4-BE49-F238E27FC236}">
                <a16:creationId xmlns:a16="http://schemas.microsoft.com/office/drawing/2014/main" id="{4544FDB4-98E3-47BD-9E0C-0288F29AAFEE}"/>
              </a:ext>
            </a:extLst>
          </p:cNvPr>
          <p:cNvSpPr/>
          <p:nvPr/>
        </p:nvSpPr>
        <p:spPr bwMode="gray">
          <a:xfrm>
            <a:off x="1851871" y="2224801"/>
            <a:ext cx="745623" cy="28948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PV String B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5202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93D84-161C-466B-9BDB-5711777A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0" y="504761"/>
            <a:ext cx="11183564" cy="369236"/>
          </a:xfrm>
        </p:spPr>
        <p:txBody>
          <a:bodyPr>
            <a:normAutofit fontScale="90000"/>
          </a:bodyPr>
          <a:lstStyle/>
          <a:p>
            <a:r>
              <a:rPr lang="en-US" dirty="0"/>
              <a:t>DC </a:t>
            </a:r>
            <a:r>
              <a:rPr lang="en-US" dirty="0" err="1"/>
              <a:t>Seite</a:t>
            </a:r>
            <a:r>
              <a:rPr lang="en-US" dirty="0"/>
              <a:t> + AC </a:t>
            </a:r>
            <a:r>
              <a:rPr lang="en-US" dirty="0" err="1"/>
              <a:t>Seite</a:t>
            </a:r>
            <a:endParaRPr lang="en-D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E6BA2B9-DB0A-4F0B-866A-41E6FC5DCD67}"/>
              </a:ext>
            </a:extLst>
          </p:cNvPr>
          <p:cNvSpPr/>
          <p:nvPr/>
        </p:nvSpPr>
        <p:spPr bwMode="gray">
          <a:xfrm>
            <a:off x="2050985" y="1301203"/>
            <a:ext cx="1333146" cy="469366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 err="1">
                <a:ea typeface="Arial Unicode MS" pitchFamily="34" charset="-128"/>
                <a:cs typeface="Arial Unicode MS" pitchFamily="34" charset="-128"/>
              </a:rPr>
              <a:t>Deye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 10K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3AE0F34-65E0-401E-AAFA-E72BCBD88B38}"/>
              </a:ext>
            </a:extLst>
          </p:cNvPr>
          <p:cNvGrpSpPr/>
          <p:nvPr/>
        </p:nvGrpSpPr>
        <p:grpSpPr>
          <a:xfrm>
            <a:off x="1020667" y="1597884"/>
            <a:ext cx="1026509" cy="114693"/>
            <a:chOff x="6359538" y="1865376"/>
            <a:chExt cx="1026776" cy="11472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525CD47-BD31-43B2-9DAD-92E1A1C0EC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52778CD-0021-407E-9CA3-3C23683F19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95F2FBC-7F1C-455E-8C41-B18E2EC65679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53066" cy="613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B52A299-1F4C-4B12-92BD-4F4A34851BC4}"/>
              </a:ext>
            </a:extLst>
          </p:cNvPr>
          <p:cNvGrpSpPr/>
          <p:nvPr/>
        </p:nvGrpSpPr>
        <p:grpSpPr>
          <a:xfrm>
            <a:off x="1020667" y="1790414"/>
            <a:ext cx="1018891" cy="108805"/>
            <a:chOff x="6359538" y="1865376"/>
            <a:chExt cx="1019156" cy="10883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0B8875C-61D7-43C6-88A2-19592C5AAE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FEDFE3A-ACC4-403C-B0B8-6AC50F1F66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141F40C-E189-4F43-8F08-09C000E247D8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45446" cy="24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3B39639-68C7-4C76-9C14-F1910CD0627B}"/>
              </a:ext>
            </a:extLst>
          </p:cNvPr>
          <p:cNvGrpSpPr/>
          <p:nvPr/>
        </p:nvGrpSpPr>
        <p:grpSpPr>
          <a:xfrm>
            <a:off x="1020667" y="1988719"/>
            <a:ext cx="1026509" cy="112377"/>
            <a:chOff x="6359538" y="1865376"/>
            <a:chExt cx="1026776" cy="11240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ECC0DEE-17F4-443B-938C-FDF3DE787F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3B090C3-7398-4911-8E4F-E47FFF396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9DA0050-D733-415B-B9EB-F48E4B41FF26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53066" cy="382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AED17D3A-FED6-408B-B4BE-69839C9DFB17}"/>
              </a:ext>
            </a:extLst>
          </p:cNvPr>
          <p:cNvSpPr txBox="1"/>
          <p:nvPr/>
        </p:nvSpPr>
        <p:spPr>
          <a:xfrm>
            <a:off x="1587587" y="1549706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+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F7FE1B5-6181-4CBE-A684-90F9E080F0A3}"/>
              </a:ext>
            </a:extLst>
          </p:cNvPr>
          <p:cNvSpPr txBox="1"/>
          <p:nvPr/>
        </p:nvSpPr>
        <p:spPr>
          <a:xfrm>
            <a:off x="1611102" y="1732948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-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DB4782A-A724-42A2-9ACC-92E7484B9BC0}"/>
              </a:ext>
            </a:extLst>
          </p:cNvPr>
          <p:cNvSpPr txBox="1"/>
          <p:nvPr/>
        </p:nvSpPr>
        <p:spPr>
          <a:xfrm>
            <a:off x="1595866" y="1934810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+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E37E86E-283A-4908-BC19-EDA5231FA279}"/>
              </a:ext>
            </a:extLst>
          </p:cNvPr>
          <p:cNvSpPr/>
          <p:nvPr/>
        </p:nvSpPr>
        <p:spPr bwMode="gray">
          <a:xfrm>
            <a:off x="909939" y="1490096"/>
            <a:ext cx="890954" cy="997627"/>
          </a:xfrm>
          <a:prstGeom prst="rect">
            <a:avLst/>
          </a:prstGeom>
          <a:noFill/>
          <a:ln w="3175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0CDE9E4-D7F8-4CDE-A0FF-CA3E8B69D405}"/>
              </a:ext>
            </a:extLst>
          </p:cNvPr>
          <p:cNvSpPr txBox="1"/>
          <p:nvPr/>
        </p:nvSpPr>
        <p:spPr>
          <a:xfrm>
            <a:off x="878315" y="2487723"/>
            <a:ext cx="1146555" cy="307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DC Breaker</a:t>
            </a:r>
            <a:br>
              <a:rPr lang="en-US" sz="1000" kern="0" dirty="0">
                <a:ea typeface="Arial Unicode MS" pitchFamily="34" charset="-128"/>
                <a:cs typeface="Arial Unicode MS" pitchFamily="34" charset="-128"/>
              </a:rPr>
            </a:b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ABB S804-PV-Z80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FCC7FD6-76E8-47DF-B135-4FE480634029}"/>
              </a:ext>
            </a:extLst>
          </p:cNvPr>
          <p:cNvGrpSpPr/>
          <p:nvPr/>
        </p:nvGrpSpPr>
        <p:grpSpPr>
          <a:xfrm>
            <a:off x="1020667" y="2175322"/>
            <a:ext cx="1030318" cy="108606"/>
            <a:chOff x="6359538" y="1865376"/>
            <a:chExt cx="1030586" cy="108634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5F4A098-2403-41B2-A04F-336E935BBC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DEFD516-EDFB-4BB9-934C-48415E139E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B122F67-9C3D-4A30-AACC-D3D83A98E591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56876" cy="4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595D00F3-9EFD-492B-9DA3-6D0613FF0677}"/>
              </a:ext>
            </a:extLst>
          </p:cNvPr>
          <p:cNvSpPr txBox="1"/>
          <p:nvPr/>
        </p:nvSpPr>
        <p:spPr>
          <a:xfrm>
            <a:off x="1618264" y="2116368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-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18F69B8-33BE-4967-A86E-797D9902A357}"/>
              </a:ext>
            </a:extLst>
          </p:cNvPr>
          <p:cNvSpPr/>
          <p:nvPr/>
        </p:nvSpPr>
        <p:spPr bwMode="gray">
          <a:xfrm>
            <a:off x="55574" y="1655495"/>
            <a:ext cx="745623" cy="28948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PV String A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FBAC96B-3EA9-455E-BBD0-9887C9F17127}"/>
              </a:ext>
            </a:extLst>
          </p:cNvPr>
          <p:cNvCxnSpPr>
            <a:cxnSpLocks/>
          </p:cNvCxnSpPr>
          <p:nvPr/>
        </p:nvCxnSpPr>
        <p:spPr>
          <a:xfrm>
            <a:off x="815129" y="2280584"/>
            <a:ext cx="217460" cy="1983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0F9F037-2319-48A4-967E-F2573119F770}"/>
              </a:ext>
            </a:extLst>
          </p:cNvPr>
          <p:cNvCxnSpPr>
            <a:cxnSpLocks/>
          </p:cNvCxnSpPr>
          <p:nvPr/>
        </p:nvCxnSpPr>
        <p:spPr>
          <a:xfrm>
            <a:off x="811319" y="2095848"/>
            <a:ext cx="264197" cy="117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A7E2552-520A-4F2C-AD43-35E18CDEA948}"/>
              </a:ext>
            </a:extLst>
          </p:cNvPr>
          <p:cNvCxnSpPr>
            <a:cxnSpLocks/>
          </p:cNvCxnSpPr>
          <p:nvPr/>
        </p:nvCxnSpPr>
        <p:spPr>
          <a:xfrm>
            <a:off x="811320" y="1895875"/>
            <a:ext cx="221269" cy="1785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8E4187C-B3F4-42C1-BF2A-985DB577C211}"/>
              </a:ext>
            </a:extLst>
          </p:cNvPr>
          <p:cNvCxnSpPr>
            <a:cxnSpLocks/>
          </p:cNvCxnSpPr>
          <p:nvPr/>
        </p:nvCxnSpPr>
        <p:spPr>
          <a:xfrm>
            <a:off x="814175" y="1706124"/>
            <a:ext cx="215556" cy="35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FA71B24F-A5ED-4E77-8AE5-F4A5EA773271}"/>
              </a:ext>
            </a:extLst>
          </p:cNvPr>
          <p:cNvSpPr txBox="1"/>
          <p:nvPr/>
        </p:nvSpPr>
        <p:spPr>
          <a:xfrm>
            <a:off x="288058" y="6203832"/>
            <a:ext cx="474519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70mm²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E056874-AF34-4441-817E-7F5A6BA60007}"/>
              </a:ext>
            </a:extLst>
          </p:cNvPr>
          <p:cNvCxnSpPr>
            <a:cxnSpLocks/>
          </p:cNvCxnSpPr>
          <p:nvPr/>
        </p:nvCxnSpPr>
        <p:spPr>
          <a:xfrm flipH="1" flipV="1">
            <a:off x="92699" y="6216214"/>
            <a:ext cx="768637" cy="7176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7FE0AE7-FB65-414B-9258-FFA492F40034}"/>
              </a:ext>
            </a:extLst>
          </p:cNvPr>
          <p:cNvCxnSpPr>
            <a:cxnSpLocks/>
          </p:cNvCxnSpPr>
          <p:nvPr/>
        </p:nvCxnSpPr>
        <p:spPr>
          <a:xfrm flipH="1" flipV="1">
            <a:off x="92699" y="6346062"/>
            <a:ext cx="768637" cy="7176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4947E072-D453-4F11-AA3E-066A15BB9481}"/>
              </a:ext>
            </a:extLst>
          </p:cNvPr>
          <p:cNvSpPr/>
          <p:nvPr/>
        </p:nvSpPr>
        <p:spPr bwMode="gray">
          <a:xfrm>
            <a:off x="69506" y="2048550"/>
            <a:ext cx="745623" cy="28948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PV String B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48AE8A-1328-4991-9ABE-AD8012C90250}"/>
              </a:ext>
            </a:extLst>
          </p:cNvPr>
          <p:cNvGrpSpPr/>
          <p:nvPr/>
        </p:nvGrpSpPr>
        <p:grpSpPr>
          <a:xfrm>
            <a:off x="184357" y="3072212"/>
            <a:ext cx="1102070" cy="863372"/>
            <a:chOff x="910175" y="3263168"/>
            <a:chExt cx="1102357" cy="86359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AD5FA41-C2B4-4F8F-85CC-9B5D8752AC33}"/>
                </a:ext>
              </a:extLst>
            </p:cNvPr>
            <p:cNvSpPr/>
            <p:nvPr/>
          </p:nvSpPr>
          <p:spPr bwMode="gray">
            <a:xfrm>
              <a:off x="910175" y="3263168"/>
              <a:ext cx="1102357" cy="863597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400" kern="0" dirty="0">
                  <a:ea typeface="Arial Unicode MS" pitchFamily="34" charset="-128"/>
                  <a:cs typeface="Arial Unicode MS" pitchFamily="34" charset="-128"/>
                </a:rPr>
                <a:t>ABB SACE T3N LN250a</a:t>
              </a:r>
              <a:endParaRPr lang="en-DE" sz="14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B457CDD0-E857-44C7-B94B-14BCC7403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0013" y="3573959"/>
              <a:ext cx="345127" cy="425018"/>
            </a:xfrm>
            <a:prstGeom prst="rect">
              <a:avLst/>
            </a:prstGeom>
          </p:spPr>
        </p:pic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645C460-4703-4C0C-8C94-AAE32DDF6BE8}"/>
              </a:ext>
            </a:extLst>
          </p:cNvPr>
          <p:cNvCxnSpPr>
            <a:cxnSpLocks/>
          </p:cNvCxnSpPr>
          <p:nvPr/>
        </p:nvCxnSpPr>
        <p:spPr>
          <a:xfrm>
            <a:off x="1286427" y="3171116"/>
            <a:ext cx="772938" cy="0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1CF8179-EC56-4F72-B504-288A5178EADE}"/>
              </a:ext>
            </a:extLst>
          </p:cNvPr>
          <p:cNvCxnSpPr>
            <a:cxnSpLocks/>
          </p:cNvCxnSpPr>
          <p:nvPr/>
        </p:nvCxnSpPr>
        <p:spPr>
          <a:xfrm>
            <a:off x="1286427" y="3229408"/>
            <a:ext cx="753131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C379778-24A8-457D-9794-7422E7FC7238}"/>
              </a:ext>
            </a:extLst>
          </p:cNvPr>
          <p:cNvCxnSpPr>
            <a:cxnSpLocks/>
          </p:cNvCxnSpPr>
          <p:nvPr/>
        </p:nvCxnSpPr>
        <p:spPr>
          <a:xfrm>
            <a:off x="635241" y="3947589"/>
            <a:ext cx="0" cy="161319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75C986C-CE54-4009-85CC-3A75959F6DE7}"/>
              </a:ext>
            </a:extLst>
          </p:cNvPr>
          <p:cNvCxnSpPr>
            <a:cxnSpLocks/>
          </p:cNvCxnSpPr>
          <p:nvPr/>
        </p:nvCxnSpPr>
        <p:spPr>
          <a:xfrm flipV="1">
            <a:off x="689060" y="3935585"/>
            <a:ext cx="0" cy="173324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681F396-A26B-4CC9-9A51-7255CA47CF7E}"/>
              </a:ext>
            </a:extLst>
          </p:cNvPr>
          <p:cNvSpPr/>
          <p:nvPr/>
        </p:nvSpPr>
        <p:spPr bwMode="gray">
          <a:xfrm>
            <a:off x="74643" y="4100368"/>
            <a:ext cx="599074" cy="31939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+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8AA5689F-2EA5-462E-A10B-05DB4BE2F148}"/>
              </a:ext>
            </a:extLst>
          </p:cNvPr>
          <p:cNvSpPr/>
          <p:nvPr/>
        </p:nvSpPr>
        <p:spPr bwMode="gray">
          <a:xfrm>
            <a:off x="678903" y="4100368"/>
            <a:ext cx="599078" cy="31939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-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094ABFA-3FDC-4F40-8BA5-0BA26855E838}"/>
              </a:ext>
            </a:extLst>
          </p:cNvPr>
          <p:cNvSpPr txBox="1"/>
          <p:nvPr/>
        </p:nvSpPr>
        <p:spPr>
          <a:xfrm>
            <a:off x="1338944" y="4198525"/>
            <a:ext cx="667902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DC Busbar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BB6C9C8-5AA6-45FB-8BAD-7689BE5AB657}"/>
              </a:ext>
            </a:extLst>
          </p:cNvPr>
          <p:cNvGrpSpPr/>
          <p:nvPr/>
        </p:nvGrpSpPr>
        <p:grpSpPr>
          <a:xfrm>
            <a:off x="92699" y="4906931"/>
            <a:ext cx="1632218" cy="489255"/>
            <a:chOff x="2692465" y="5214604"/>
            <a:chExt cx="2018188" cy="96520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ED1F7B9-78AD-4586-9A7C-D675CC5C9914}"/>
                </a:ext>
              </a:extLst>
            </p:cNvPr>
            <p:cNvSpPr/>
            <p:nvPr/>
          </p:nvSpPr>
          <p:spPr bwMode="gray">
            <a:xfrm>
              <a:off x="2692465" y="5214604"/>
              <a:ext cx="1806383" cy="96520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t"/>
            <a:lstStyle/>
            <a:p>
              <a:pPr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  <a:t>Battery - 280a</a:t>
              </a:r>
              <a:b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  <a:t>ANL FUSE 160a</a:t>
              </a:r>
              <a:endParaRPr lang="en-DE" sz="11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30139BF-F4D9-4C9F-A0BE-E783C750E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02782">
              <a:off x="4038420" y="5415997"/>
              <a:ext cx="672233" cy="256999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9A2BADC-B348-445D-BF60-AEECEC9E3BF8}"/>
              </a:ext>
            </a:extLst>
          </p:cNvPr>
          <p:cNvGrpSpPr/>
          <p:nvPr/>
        </p:nvGrpSpPr>
        <p:grpSpPr>
          <a:xfrm>
            <a:off x="92699" y="5399635"/>
            <a:ext cx="1632218" cy="489255"/>
            <a:chOff x="2692465" y="5214604"/>
            <a:chExt cx="2018188" cy="9652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2270D74-B890-492B-B93D-4297F9F261AC}"/>
                </a:ext>
              </a:extLst>
            </p:cNvPr>
            <p:cNvSpPr/>
            <p:nvPr/>
          </p:nvSpPr>
          <p:spPr bwMode="gray">
            <a:xfrm>
              <a:off x="2692465" y="5214604"/>
              <a:ext cx="1806383" cy="96520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t"/>
            <a:lstStyle/>
            <a:p>
              <a:pPr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  <a:t>Battery - 280a</a:t>
              </a:r>
              <a:b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  <a:t>ANL FUSE 160a</a:t>
              </a:r>
              <a:endParaRPr lang="en-DE" sz="11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FC639DC-6F03-417D-9222-BC867593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02782">
              <a:off x="4038420" y="5415997"/>
              <a:ext cx="672233" cy="256999"/>
            </a:xfrm>
            <a:prstGeom prst="rect">
              <a:avLst/>
            </a:prstGeom>
          </p:spPr>
        </p:pic>
      </p:grp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25E4DB8-FC57-46A0-B284-60BC4A2D28A6}"/>
              </a:ext>
            </a:extLst>
          </p:cNvPr>
          <p:cNvCxnSpPr>
            <a:cxnSpLocks/>
            <a:stCxn id="112" idx="0"/>
          </p:cNvCxnSpPr>
          <p:nvPr/>
        </p:nvCxnSpPr>
        <p:spPr>
          <a:xfrm flipV="1">
            <a:off x="823158" y="4419762"/>
            <a:ext cx="0" cy="48717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E207BE2-50E8-4D7B-9ADF-154ED30449B3}"/>
              </a:ext>
            </a:extLst>
          </p:cNvPr>
          <p:cNvCxnSpPr>
            <a:cxnSpLocks/>
          </p:cNvCxnSpPr>
          <p:nvPr/>
        </p:nvCxnSpPr>
        <p:spPr>
          <a:xfrm>
            <a:off x="543419" y="4419762"/>
            <a:ext cx="0" cy="487170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7E1EE3B-F83C-4161-A89A-2BF4B516A46D}"/>
              </a:ext>
            </a:extLst>
          </p:cNvPr>
          <p:cNvCxnSpPr>
            <a:cxnSpLocks/>
          </p:cNvCxnSpPr>
          <p:nvPr/>
        </p:nvCxnSpPr>
        <p:spPr>
          <a:xfrm>
            <a:off x="147282" y="4419761"/>
            <a:ext cx="0" cy="974340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7FB4D68-D5DA-4084-8861-22CF497CDBE6}"/>
              </a:ext>
            </a:extLst>
          </p:cNvPr>
          <p:cNvCxnSpPr>
            <a:cxnSpLocks/>
          </p:cNvCxnSpPr>
          <p:nvPr/>
        </p:nvCxnSpPr>
        <p:spPr>
          <a:xfrm flipV="1">
            <a:off x="1218412" y="4419761"/>
            <a:ext cx="0" cy="954069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35A76D5-17FB-49EB-A997-3B9FB3942B90}"/>
              </a:ext>
            </a:extLst>
          </p:cNvPr>
          <p:cNvSpPr/>
          <p:nvPr/>
        </p:nvSpPr>
        <p:spPr bwMode="gray">
          <a:xfrm>
            <a:off x="5102377" y="4958774"/>
            <a:ext cx="1424569" cy="87353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ea typeface="Arial Unicode MS" pitchFamily="34" charset="-128"/>
                <a:cs typeface="Arial Unicode MS" pitchFamily="34" charset="-128"/>
              </a:rPr>
              <a:t>Micro-WR</a:t>
            </a:r>
            <a:br>
              <a:rPr lang="en-US" sz="1200" kern="0" dirty="0">
                <a:ea typeface="Arial Unicode MS" pitchFamily="34" charset="-128"/>
                <a:cs typeface="Arial Unicode MS" pitchFamily="34" charset="-128"/>
              </a:rPr>
            </a:br>
            <a:r>
              <a:rPr lang="en-US" sz="1200" kern="0" dirty="0">
                <a:ea typeface="Arial Unicode MS" pitchFamily="34" charset="-128"/>
                <a:cs typeface="Arial Unicode MS" pitchFamily="34" charset="-128"/>
              </a:rPr>
              <a:t> 230V AC </a:t>
            </a:r>
            <a:endParaRPr lang="en-DE" sz="12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D960008-8851-4C67-8DB7-C4FC44B22C8E}"/>
              </a:ext>
            </a:extLst>
          </p:cNvPr>
          <p:cNvGrpSpPr/>
          <p:nvPr/>
        </p:nvGrpSpPr>
        <p:grpSpPr>
          <a:xfrm>
            <a:off x="3387942" y="4951888"/>
            <a:ext cx="854249" cy="568049"/>
            <a:chOff x="6280549" y="1761744"/>
            <a:chExt cx="973238" cy="737616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292BED64-1425-4B88-93BE-DA649E05C3A5}"/>
                </a:ext>
              </a:extLst>
            </p:cNvPr>
            <p:cNvGrpSpPr/>
            <p:nvPr/>
          </p:nvGrpSpPr>
          <p:grpSpPr>
            <a:xfrm>
              <a:off x="6280549" y="1821370"/>
              <a:ext cx="973238" cy="547713"/>
              <a:chOff x="6280549" y="1821370"/>
              <a:chExt cx="973238" cy="547713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A688F935-0C28-43BD-929F-592088480711}"/>
                  </a:ext>
                </a:extLst>
              </p:cNvPr>
              <p:cNvGrpSpPr/>
              <p:nvPr/>
            </p:nvGrpSpPr>
            <p:grpSpPr>
              <a:xfrm>
                <a:off x="6283833" y="1869560"/>
                <a:ext cx="969953" cy="109021"/>
                <a:chOff x="6247638" y="1865376"/>
                <a:chExt cx="969953" cy="109021"/>
              </a:xfrm>
            </p:grpSpPr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43A0D59C-84DF-44BC-96E0-DC6156FD51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7638" y="1972649"/>
                  <a:ext cx="378600" cy="17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D051B0E8-98F4-48F7-828C-8759981A49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B201995A-1E50-415A-A30B-8129BE7E99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5CD238D6-6F69-4D9B-AFB7-4F9C40F65503}"/>
                  </a:ext>
                </a:extLst>
              </p:cNvPr>
              <p:cNvGrpSpPr/>
              <p:nvPr/>
            </p:nvGrpSpPr>
            <p:grpSpPr>
              <a:xfrm>
                <a:off x="6281928" y="2062140"/>
                <a:ext cx="971856" cy="108586"/>
                <a:chOff x="6245733" y="1865376"/>
                <a:chExt cx="971856" cy="108586"/>
              </a:xfrm>
            </p:grpSpPr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DE223313-B5A9-44A3-AAEA-92205B2B21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245733" y="1972317"/>
                  <a:ext cx="380505" cy="3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A1FBBD09-82D7-40A3-BA59-615469256C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3F2F86D2-58DA-419C-8208-D902E70EE4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E0F6EEAF-B7B5-4390-BA3A-8926C1BD21A8}"/>
                  </a:ext>
                </a:extLst>
              </p:cNvPr>
              <p:cNvGrpSpPr/>
              <p:nvPr/>
            </p:nvGrpSpPr>
            <p:grpSpPr>
              <a:xfrm>
                <a:off x="6280549" y="2260497"/>
                <a:ext cx="973238" cy="108586"/>
                <a:chOff x="6244354" y="1865376"/>
                <a:chExt cx="973238" cy="108586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15AB1599-0F59-4564-A86B-EB1C7DF846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4354" y="1972649"/>
                  <a:ext cx="38188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1F2BA68E-3E49-48AB-B6E8-F8948F01DC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8EDCC540-A6B0-47D8-BC71-A059D6DF5E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C23898E-3973-467F-91A6-6233CD70E700}"/>
                  </a:ext>
                </a:extLst>
              </p:cNvPr>
              <p:cNvSpPr txBox="1"/>
              <p:nvPr/>
            </p:nvSpPr>
            <p:spPr>
              <a:xfrm>
                <a:off x="6962801" y="1821370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R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6E92322-9951-4E34-B50D-A9FCE209A727}"/>
                  </a:ext>
                </a:extLst>
              </p:cNvPr>
              <p:cNvSpPr txBox="1"/>
              <p:nvPr/>
            </p:nvSpPr>
            <p:spPr>
              <a:xfrm>
                <a:off x="6971082" y="2022615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2DBF733-EE64-4D4C-839E-E20EDF0ABF9A}"/>
                  </a:ext>
                </a:extLst>
              </p:cNvPr>
              <p:cNvSpPr txBox="1"/>
              <p:nvPr/>
            </p:nvSpPr>
            <p:spPr>
              <a:xfrm>
                <a:off x="6971082" y="2206574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T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2E32E65-4390-46C4-ADA1-E4C72440ADF4}"/>
                </a:ext>
              </a:extLst>
            </p:cNvPr>
            <p:cNvSpPr/>
            <p:nvPr/>
          </p:nvSpPr>
          <p:spPr bwMode="gray">
            <a:xfrm>
              <a:off x="6483216" y="1761744"/>
              <a:ext cx="692946" cy="737616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DE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D360DC80-7660-4D67-ADF8-BE7DC968EA38}"/>
              </a:ext>
            </a:extLst>
          </p:cNvPr>
          <p:cNvSpPr txBox="1"/>
          <p:nvPr/>
        </p:nvSpPr>
        <p:spPr>
          <a:xfrm>
            <a:off x="3634222" y="4832355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32A C-Class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A832317-6ECD-44EF-B301-D87EEE9C77D6}"/>
              </a:ext>
            </a:extLst>
          </p:cNvPr>
          <p:cNvCxnSpPr>
            <a:cxnSpLocks/>
          </p:cNvCxnSpPr>
          <p:nvPr/>
        </p:nvCxnSpPr>
        <p:spPr>
          <a:xfrm>
            <a:off x="3380673" y="5637825"/>
            <a:ext cx="861516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F5E914C2-D9B1-4BB4-B1DC-5140B1104B1A}"/>
              </a:ext>
            </a:extLst>
          </p:cNvPr>
          <p:cNvSpPr txBox="1"/>
          <p:nvPr/>
        </p:nvSpPr>
        <p:spPr>
          <a:xfrm>
            <a:off x="3994048" y="5516524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N</a:t>
            </a:r>
            <a:endParaRPr lang="en-DE" sz="800" kern="0" dirty="0" err="1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5FED40E-36F7-43B8-828C-68DFFF62F765}"/>
              </a:ext>
            </a:extLst>
          </p:cNvPr>
          <p:cNvGrpSpPr/>
          <p:nvPr/>
        </p:nvGrpSpPr>
        <p:grpSpPr>
          <a:xfrm>
            <a:off x="3389817" y="3885158"/>
            <a:ext cx="854249" cy="568049"/>
            <a:chOff x="6280549" y="1761744"/>
            <a:chExt cx="973238" cy="737616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21E9F2CB-8CF8-4982-9985-CBB1D65267E7}"/>
                </a:ext>
              </a:extLst>
            </p:cNvPr>
            <p:cNvGrpSpPr/>
            <p:nvPr/>
          </p:nvGrpSpPr>
          <p:grpSpPr>
            <a:xfrm>
              <a:off x="6280549" y="1821370"/>
              <a:ext cx="973238" cy="547713"/>
              <a:chOff x="6280549" y="1821370"/>
              <a:chExt cx="973238" cy="547713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B97EAFBB-4FFB-4FB9-92C6-B9750241FF10}"/>
                  </a:ext>
                </a:extLst>
              </p:cNvPr>
              <p:cNvGrpSpPr/>
              <p:nvPr/>
            </p:nvGrpSpPr>
            <p:grpSpPr>
              <a:xfrm>
                <a:off x="6283833" y="1869560"/>
                <a:ext cx="969953" cy="109021"/>
                <a:chOff x="6247638" y="1865376"/>
                <a:chExt cx="969953" cy="109021"/>
              </a:xfrm>
            </p:grpSpPr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AF97F9FE-64EB-42FD-87B5-9962287CA1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7638" y="1972649"/>
                  <a:ext cx="378600" cy="17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DFC3D1FE-E0FA-4C09-9597-B242D39408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86D86393-29B5-4F04-ADD9-DBB00949C2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C4A126E6-3512-4AF7-BA27-7D7E41F844D5}"/>
                  </a:ext>
                </a:extLst>
              </p:cNvPr>
              <p:cNvGrpSpPr/>
              <p:nvPr/>
            </p:nvGrpSpPr>
            <p:grpSpPr>
              <a:xfrm>
                <a:off x="6281928" y="2062140"/>
                <a:ext cx="971856" cy="108586"/>
                <a:chOff x="6245733" y="1865376"/>
                <a:chExt cx="971856" cy="108586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EA2B7652-6851-41AB-B446-62DC211496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245733" y="1972317"/>
                  <a:ext cx="380505" cy="3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5A158A74-D0BF-4B20-9E75-FD04D482CA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55E9D8DA-EC9C-43CF-9407-E4435BC2D5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BD854A7E-B3E7-4C39-A369-4E9ED38C7FCA}"/>
                  </a:ext>
                </a:extLst>
              </p:cNvPr>
              <p:cNvGrpSpPr/>
              <p:nvPr/>
            </p:nvGrpSpPr>
            <p:grpSpPr>
              <a:xfrm>
                <a:off x="6280549" y="2260497"/>
                <a:ext cx="973238" cy="108586"/>
                <a:chOff x="6244354" y="1865376"/>
                <a:chExt cx="973238" cy="108586"/>
              </a:xfrm>
            </p:grpSpPr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FE0AB83D-A55C-40E4-95EE-A9F787C009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4354" y="1972649"/>
                  <a:ext cx="38188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13071899-7C76-4517-BA90-E430E07C59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941C3EA9-3B2B-433A-A109-BC57DD943A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28E5C73-8582-45CE-ABDF-1C81B6F59026}"/>
                  </a:ext>
                </a:extLst>
              </p:cNvPr>
              <p:cNvSpPr txBox="1"/>
              <p:nvPr/>
            </p:nvSpPr>
            <p:spPr>
              <a:xfrm>
                <a:off x="6962801" y="1821370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R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EC7EBFEF-F325-4869-8928-C3B249B37DE8}"/>
                  </a:ext>
                </a:extLst>
              </p:cNvPr>
              <p:cNvSpPr txBox="1"/>
              <p:nvPr/>
            </p:nvSpPr>
            <p:spPr>
              <a:xfrm>
                <a:off x="6971082" y="2022615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07CBD1A-1FA7-450A-AE86-36FC0D3EE4F3}"/>
                  </a:ext>
                </a:extLst>
              </p:cNvPr>
              <p:cNvSpPr txBox="1"/>
              <p:nvPr/>
            </p:nvSpPr>
            <p:spPr>
              <a:xfrm>
                <a:off x="6971082" y="2206574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T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19CC1E7-BE26-46F0-B53B-9FA5467C2C71}"/>
                </a:ext>
              </a:extLst>
            </p:cNvPr>
            <p:cNvSpPr/>
            <p:nvPr/>
          </p:nvSpPr>
          <p:spPr bwMode="gray">
            <a:xfrm>
              <a:off x="6483216" y="1761744"/>
              <a:ext cx="692946" cy="737616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DE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8D997A08-8114-46EE-BD43-7E7D33A6CFF4}"/>
              </a:ext>
            </a:extLst>
          </p:cNvPr>
          <p:cNvSpPr txBox="1"/>
          <p:nvPr/>
        </p:nvSpPr>
        <p:spPr>
          <a:xfrm>
            <a:off x="3636096" y="3765624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32A C-Class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A80D45DB-D6CE-40F2-B403-2F2E01758EF3}"/>
              </a:ext>
            </a:extLst>
          </p:cNvPr>
          <p:cNvSpPr/>
          <p:nvPr/>
        </p:nvSpPr>
        <p:spPr bwMode="gray">
          <a:xfrm>
            <a:off x="4246193" y="3889165"/>
            <a:ext cx="598855" cy="87641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FI </a:t>
            </a:r>
            <a:r>
              <a:rPr lang="en-US" sz="800" kern="0" dirty="0" err="1">
                <a:ea typeface="Arial Unicode MS" pitchFamily="34" charset="-128"/>
                <a:cs typeface="Arial Unicode MS" pitchFamily="34" charset="-128"/>
              </a:rPr>
              <a:t>Typ</a:t>
            </a: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 A 300mA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FDC8E466-2509-45DA-BB3B-951791A3FCA8}"/>
              </a:ext>
            </a:extLst>
          </p:cNvPr>
          <p:cNvCxnSpPr>
            <a:cxnSpLocks/>
          </p:cNvCxnSpPr>
          <p:nvPr/>
        </p:nvCxnSpPr>
        <p:spPr>
          <a:xfrm>
            <a:off x="3382547" y="4571095"/>
            <a:ext cx="861516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7DD51991-1285-4B38-9918-992608E92B51}"/>
              </a:ext>
            </a:extLst>
          </p:cNvPr>
          <p:cNvSpPr txBox="1"/>
          <p:nvPr/>
        </p:nvSpPr>
        <p:spPr>
          <a:xfrm>
            <a:off x="3995923" y="4449794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N</a:t>
            </a:r>
            <a:endParaRPr lang="en-DE" sz="800" kern="0" dirty="0" err="1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213D5EC-F699-426D-BA54-EDE1956A27BB}"/>
              </a:ext>
            </a:extLst>
          </p:cNvPr>
          <p:cNvSpPr txBox="1"/>
          <p:nvPr/>
        </p:nvSpPr>
        <p:spPr>
          <a:xfrm>
            <a:off x="2825840" y="5184549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GEN PORT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02FBE68A-39BE-4581-BD9B-5E35B0591C8D}"/>
              </a:ext>
            </a:extLst>
          </p:cNvPr>
          <p:cNvSpPr/>
          <p:nvPr/>
        </p:nvSpPr>
        <p:spPr bwMode="gray">
          <a:xfrm>
            <a:off x="7797250" y="3892046"/>
            <a:ext cx="1424569" cy="87353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ea typeface="Arial Unicode MS" pitchFamily="34" charset="-128"/>
                <a:cs typeface="Arial Unicode MS" pitchFamily="34" charset="-128"/>
              </a:rPr>
              <a:t>Grid</a:t>
            </a:r>
            <a:endParaRPr lang="en-DE" sz="12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2D9129A-EA95-4A30-A682-468DCBE580C6}"/>
              </a:ext>
            </a:extLst>
          </p:cNvPr>
          <p:cNvGrpSpPr/>
          <p:nvPr/>
        </p:nvGrpSpPr>
        <p:grpSpPr>
          <a:xfrm>
            <a:off x="6943002" y="3892046"/>
            <a:ext cx="854249" cy="568049"/>
            <a:chOff x="6280549" y="1761744"/>
            <a:chExt cx="973238" cy="737616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EB88BF8C-E3C8-48B3-88BB-30DC887AEA55}"/>
                </a:ext>
              </a:extLst>
            </p:cNvPr>
            <p:cNvGrpSpPr/>
            <p:nvPr/>
          </p:nvGrpSpPr>
          <p:grpSpPr>
            <a:xfrm>
              <a:off x="6280549" y="1821370"/>
              <a:ext cx="973238" cy="547713"/>
              <a:chOff x="6280549" y="1821370"/>
              <a:chExt cx="973238" cy="547713"/>
            </a:xfrm>
          </p:grpSpPr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A376BF7D-267F-4807-A96F-D7BAD3E441E8}"/>
                  </a:ext>
                </a:extLst>
              </p:cNvPr>
              <p:cNvGrpSpPr/>
              <p:nvPr/>
            </p:nvGrpSpPr>
            <p:grpSpPr>
              <a:xfrm>
                <a:off x="6283833" y="1869560"/>
                <a:ext cx="969953" cy="109021"/>
                <a:chOff x="6247638" y="1865376"/>
                <a:chExt cx="969953" cy="109021"/>
              </a:xfrm>
            </p:grpSpPr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901DF243-2D5E-415C-8A11-ACC183BB0C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7638" y="1972649"/>
                  <a:ext cx="378600" cy="17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D71AC37B-D275-478C-874A-D85185415C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55A904A2-3041-4515-B6BA-3446C2E7EA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5F32768A-65C9-4AE5-9387-0721B3B9610C}"/>
                  </a:ext>
                </a:extLst>
              </p:cNvPr>
              <p:cNvGrpSpPr/>
              <p:nvPr/>
            </p:nvGrpSpPr>
            <p:grpSpPr>
              <a:xfrm>
                <a:off x="6281928" y="2062140"/>
                <a:ext cx="971856" cy="108586"/>
                <a:chOff x="6245733" y="1865376"/>
                <a:chExt cx="971856" cy="108586"/>
              </a:xfrm>
            </p:grpSpPr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6AB250C9-4E20-4A4F-97A2-874EA7F84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245733" y="1972317"/>
                  <a:ext cx="380505" cy="3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A61E81ED-AE6B-44A8-B3F9-47E1671240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1268097A-8CFF-4FB7-B66B-5907753DA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EEF37129-A41B-41CE-99AC-F1922776D473}"/>
                  </a:ext>
                </a:extLst>
              </p:cNvPr>
              <p:cNvGrpSpPr/>
              <p:nvPr/>
            </p:nvGrpSpPr>
            <p:grpSpPr>
              <a:xfrm>
                <a:off x="6280549" y="2260497"/>
                <a:ext cx="973238" cy="108586"/>
                <a:chOff x="6244354" y="1865376"/>
                <a:chExt cx="973238" cy="108586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7A265E63-49B8-4C17-B367-C82B063663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4354" y="1972649"/>
                  <a:ext cx="38188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40948FC7-C257-477B-BCD7-7AE0B54FFF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10E97FCC-1850-41C5-A81D-48EAE5FBFE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9EDE633B-370A-403D-80DD-D7809B4554F9}"/>
                  </a:ext>
                </a:extLst>
              </p:cNvPr>
              <p:cNvSpPr txBox="1"/>
              <p:nvPr/>
            </p:nvSpPr>
            <p:spPr>
              <a:xfrm>
                <a:off x="6962801" y="1821370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R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E7D84E98-B1BD-4428-8E40-822F4F0A7ACB}"/>
                  </a:ext>
                </a:extLst>
              </p:cNvPr>
              <p:cNvSpPr txBox="1"/>
              <p:nvPr/>
            </p:nvSpPr>
            <p:spPr>
              <a:xfrm>
                <a:off x="6971082" y="2022615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4297A6-FBE0-49C2-AF22-0DE02E6A1D71}"/>
                  </a:ext>
                </a:extLst>
              </p:cNvPr>
              <p:cNvSpPr txBox="1"/>
              <p:nvPr/>
            </p:nvSpPr>
            <p:spPr>
              <a:xfrm>
                <a:off x="6971082" y="2206574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T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8C346291-B314-4297-A362-DA3AEC6877E9}"/>
                </a:ext>
              </a:extLst>
            </p:cNvPr>
            <p:cNvSpPr/>
            <p:nvPr/>
          </p:nvSpPr>
          <p:spPr bwMode="gray">
            <a:xfrm>
              <a:off x="6483216" y="1761744"/>
              <a:ext cx="692946" cy="737616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DE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127FF56-9F75-4BDC-AC1D-9B4B6EBAC454}"/>
              </a:ext>
            </a:extLst>
          </p:cNvPr>
          <p:cNvCxnSpPr>
            <a:cxnSpLocks/>
          </p:cNvCxnSpPr>
          <p:nvPr/>
        </p:nvCxnSpPr>
        <p:spPr>
          <a:xfrm>
            <a:off x="4856486" y="4571095"/>
            <a:ext cx="2929807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>
            <a:extLst>
              <a:ext uri="{FF2B5EF4-FFF2-40B4-BE49-F238E27FC236}">
                <a16:creationId xmlns:a16="http://schemas.microsoft.com/office/drawing/2014/main" id="{6DAAE058-A8C7-4860-9B56-9ED43BB284D0}"/>
              </a:ext>
            </a:extLst>
          </p:cNvPr>
          <p:cNvSpPr/>
          <p:nvPr/>
        </p:nvSpPr>
        <p:spPr bwMode="gray">
          <a:xfrm>
            <a:off x="6526946" y="3992615"/>
            <a:ext cx="423140" cy="13077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CT1</a:t>
            </a:r>
            <a:endParaRPr lang="en-DE" sz="9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9A4E85BE-9601-4918-8B47-4FB3DE07F2C9}"/>
              </a:ext>
            </a:extLst>
          </p:cNvPr>
          <p:cNvSpPr/>
          <p:nvPr/>
        </p:nvSpPr>
        <p:spPr bwMode="gray">
          <a:xfrm>
            <a:off x="6527441" y="4139659"/>
            <a:ext cx="423140" cy="13077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CT2</a:t>
            </a:r>
            <a:endParaRPr lang="en-DE" sz="9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B4E2F255-7276-46FF-B3D4-5AE1474703F4}"/>
              </a:ext>
            </a:extLst>
          </p:cNvPr>
          <p:cNvSpPr/>
          <p:nvPr/>
        </p:nvSpPr>
        <p:spPr bwMode="gray">
          <a:xfrm>
            <a:off x="6529645" y="4286366"/>
            <a:ext cx="423140" cy="13077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CT3</a:t>
            </a:r>
            <a:endParaRPr lang="en-DE" sz="9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0B0EF036-4995-4C0A-8769-25814768C70F}"/>
              </a:ext>
            </a:extLst>
          </p:cNvPr>
          <p:cNvCxnSpPr>
            <a:cxnSpLocks/>
            <a:endCxn id="205" idx="1"/>
          </p:cNvCxnSpPr>
          <p:nvPr/>
        </p:nvCxnSpPr>
        <p:spPr>
          <a:xfrm flipV="1">
            <a:off x="4843174" y="4058001"/>
            <a:ext cx="1683773" cy="6797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2726F725-7DC1-426F-9FEF-3FA58216085B}"/>
              </a:ext>
            </a:extLst>
          </p:cNvPr>
          <p:cNvCxnSpPr>
            <a:cxnSpLocks/>
            <a:endCxn id="206" idx="1"/>
          </p:cNvCxnSpPr>
          <p:nvPr/>
        </p:nvCxnSpPr>
        <p:spPr>
          <a:xfrm flipV="1">
            <a:off x="4843780" y="4205044"/>
            <a:ext cx="1683661" cy="5506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9B2319A-1281-4AB6-863B-661E536D3AB9}"/>
              </a:ext>
            </a:extLst>
          </p:cNvPr>
          <p:cNvCxnSpPr>
            <a:cxnSpLocks/>
            <a:endCxn id="207" idx="1"/>
          </p:cNvCxnSpPr>
          <p:nvPr/>
        </p:nvCxnSpPr>
        <p:spPr>
          <a:xfrm flipV="1">
            <a:off x="4856486" y="4351751"/>
            <a:ext cx="1673159" cy="2838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B28331B2-2F5C-495F-BB30-BE828ACC3F34}"/>
              </a:ext>
            </a:extLst>
          </p:cNvPr>
          <p:cNvSpPr txBox="1"/>
          <p:nvPr/>
        </p:nvSpPr>
        <p:spPr>
          <a:xfrm>
            <a:off x="7120890" y="3758054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SLS 63A</a:t>
            </a:r>
          </a:p>
        </p:txBody>
      </p: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15C6EDC2-A5B5-4DCE-8F34-713C58C3B8B0}"/>
              </a:ext>
            </a:extLst>
          </p:cNvPr>
          <p:cNvCxnSpPr>
            <a:cxnSpLocks/>
          </p:cNvCxnSpPr>
          <p:nvPr/>
        </p:nvCxnSpPr>
        <p:spPr>
          <a:xfrm>
            <a:off x="4238557" y="5117531"/>
            <a:ext cx="863820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98A29A24-5D3D-4291-9491-3E8499FD6E87}"/>
              </a:ext>
            </a:extLst>
          </p:cNvPr>
          <p:cNvCxnSpPr>
            <a:cxnSpLocks/>
          </p:cNvCxnSpPr>
          <p:nvPr/>
        </p:nvCxnSpPr>
        <p:spPr>
          <a:xfrm>
            <a:off x="4227477" y="5266219"/>
            <a:ext cx="874900" cy="5082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137EDA85-1EED-425C-9ED6-2A9F9676A2B4}"/>
              </a:ext>
            </a:extLst>
          </p:cNvPr>
          <p:cNvCxnSpPr>
            <a:cxnSpLocks/>
          </p:cNvCxnSpPr>
          <p:nvPr/>
        </p:nvCxnSpPr>
        <p:spPr>
          <a:xfrm>
            <a:off x="4238557" y="5420076"/>
            <a:ext cx="863820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8AB7C9A4-BD5A-4044-9DB2-A0197876E9CA}"/>
              </a:ext>
            </a:extLst>
          </p:cNvPr>
          <p:cNvCxnSpPr>
            <a:cxnSpLocks/>
          </p:cNvCxnSpPr>
          <p:nvPr/>
        </p:nvCxnSpPr>
        <p:spPr>
          <a:xfrm>
            <a:off x="4238557" y="5637825"/>
            <a:ext cx="863820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7061C43-49FB-434E-8737-9A166359DF91}"/>
              </a:ext>
            </a:extLst>
          </p:cNvPr>
          <p:cNvGrpSpPr/>
          <p:nvPr/>
        </p:nvGrpSpPr>
        <p:grpSpPr>
          <a:xfrm>
            <a:off x="6165138" y="1187186"/>
            <a:ext cx="2203078" cy="908778"/>
            <a:chOff x="4027704" y="1146346"/>
            <a:chExt cx="2203652" cy="909015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2EF8B44-DF69-466F-86A8-B527A1F503CD}"/>
                </a:ext>
              </a:extLst>
            </p:cNvPr>
            <p:cNvSpPr/>
            <p:nvPr/>
          </p:nvSpPr>
          <p:spPr bwMode="gray">
            <a:xfrm>
              <a:off x="5483386" y="1146346"/>
              <a:ext cx="747970" cy="90549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 dirty="0">
                  <a:ea typeface="Arial Unicode MS" pitchFamily="34" charset="-128"/>
                  <a:cs typeface="Arial Unicode MS" pitchFamily="34" charset="-128"/>
                </a:rPr>
                <a:t>Backup Load</a:t>
              </a:r>
              <a:endParaRPr lang="en-DE" sz="12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422244D-8D24-4408-ABEB-7B1D8C10CFFC}"/>
                </a:ext>
              </a:extLst>
            </p:cNvPr>
            <p:cNvGrpSpPr/>
            <p:nvPr/>
          </p:nvGrpSpPr>
          <p:grpSpPr>
            <a:xfrm>
              <a:off x="4615102" y="1186881"/>
              <a:ext cx="854471" cy="568197"/>
              <a:chOff x="6280549" y="1761744"/>
              <a:chExt cx="973238" cy="737616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D4D4D940-7F2B-4CB3-A28E-3B011A0F5A6F}"/>
                  </a:ext>
                </a:extLst>
              </p:cNvPr>
              <p:cNvGrpSpPr/>
              <p:nvPr/>
            </p:nvGrpSpPr>
            <p:grpSpPr>
              <a:xfrm>
                <a:off x="6280549" y="1821370"/>
                <a:ext cx="973238" cy="547713"/>
                <a:chOff x="6280549" y="1821370"/>
                <a:chExt cx="973238" cy="547713"/>
              </a:xfrm>
            </p:grpSpPr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400C40E2-9F97-439B-9C3A-74FF15DE35AF}"/>
                    </a:ext>
                  </a:extLst>
                </p:cNvPr>
                <p:cNvGrpSpPr/>
                <p:nvPr/>
              </p:nvGrpSpPr>
              <p:grpSpPr>
                <a:xfrm>
                  <a:off x="6283833" y="1869560"/>
                  <a:ext cx="969953" cy="109021"/>
                  <a:chOff x="6247638" y="1865376"/>
                  <a:chExt cx="969953" cy="109021"/>
                </a:xfrm>
              </p:grpSpPr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684EA8D4-A1AB-461C-B2E0-82632836E0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247638" y="1972649"/>
                    <a:ext cx="378600" cy="174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diamond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5E89DA59-FB0C-498F-9746-35036855B6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26238" y="1865376"/>
                    <a:ext cx="207010" cy="10727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8D904470-514C-48A4-ADCF-701F31925E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33248" y="1973962"/>
                    <a:ext cx="384343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AE12C55E-BCCF-41C4-B909-4E0579494643}"/>
                    </a:ext>
                  </a:extLst>
                </p:cNvPr>
                <p:cNvGrpSpPr/>
                <p:nvPr/>
              </p:nvGrpSpPr>
              <p:grpSpPr>
                <a:xfrm>
                  <a:off x="6281928" y="2062140"/>
                  <a:ext cx="971856" cy="108586"/>
                  <a:chOff x="6245733" y="1865376"/>
                  <a:chExt cx="971856" cy="108586"/>
                </a:xfrm>
              </p:grpSpPr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AD761ADB-579D-47AE-A72A-26A8FA69E6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245733" y="1972317"/>
                    <a:ext cx="380505" cy="3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diamond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F79FB08-B463-4337-B564-3437CF88BC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26238" y="1865376"/>
                    <a:ext cx="207010" cy="10727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E41B2EF2-32ED-4001-B8C6-A22AA665A1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33248" y="1973962"/>
                    <a:ext cx="384341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F933D933-949E-4ECA-9A73-A4DD401E0A99}"/>
                    </a:ext>
                  </a:extLst>
                </p:cNvPr>
                <p:cNvGrpSpPr/>
                <p:nvPr/>
              </p:nvGrpSpPr>
              <p:grpSpPr>
                <a:xfrm>
                  <a:off x="6280549" y="2260497"/>
                  <a:ext cx="973238" cy="108586"/>
                  <a:chOff x="6244354" y="1865376"/>
                  <a:chExt cx="973238" cy="108586"/>
                </a:xfrm>
              </p:grpSpPr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D2970E19-ED8A-4C47-AD5B-B89257E3EF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244354" y="1972649"/>
                    <a:ext cx="381884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diamond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D4B5C9B1-45A1-462B-899E-C4CC57E78C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26238" y="1865376"/>
                    <a:ext cx="207010" cy="10727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6CA7F9A4-6C81-4360-A8DC-F3E6624992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33248" y="1973962"/>
                    <a:ext cx="384344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02718019-FEF7-4AA7-9ADC-CAF36B79AF27}"/>
                    </a:ext>
                  </a:extLst>
                </p:cNvPr>
                <p:cNvSpPr txBox="1"/>
                <p:nvPr/>
              </p:nvSpPr>
              <p:spPr>
                <a:xfrm>
                  <a:off x="6962801" y="1821370"/>
                  <a:ext cx="213360" cy="1598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800" kern="0" dirty="0">
                      <a:ea typeface="Arial Unicode MS" pitchFamily="34" charset="-128"/>
                      <a:cs typeface="Arial Unicode MS" pitchFamily="34" charset="-128"/>
                    </a:rPr>
                    <a:t>R</a:t>
                  </a:r>
                  <a:endParaRPr lang="en-DE" sz="800" kern="0" dirty="0" err="1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606C86AB-F581-43FE-9B0D-132D318B1020}"/>
                    </a:ext>
                  </a:extLst>
                </p:cNvPr>
                <p:cNvSpPr txBox="1"/>
                <p:nvPr/>
              </p:nvSpPr>
              <p:spPr>
                <a:xfrm>
                  <a:off x="6971082" y="2022615"/>
                  <a:ext cx="213360" cy="1598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800" kern="0" dirty="0">
                      <a:ea typeface="Arial Unicode MS" pitchFamily="34" charset="-128"/>
                      <a:cs typeface="Arial Unicode MS" pitchFamily="34" charset="-128"/>
                    </a:rPr>
                    <a:t>S</a:t>
                  </a:r>
                  <a:endParaRPr lang="en-DE" sz="800" kern="0" dirty="0" err="1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766D87AE-EDEF-4127-9A0D-9191DB70E210}"/>
                    </a:ext>
                  </a:extLst>
                </p:cNvPr>
                <p:cNvSpPr txBox="1"/>
                <p:nvPr/>
              </p:nvSpPr>
              <p:spPr>
                <a:xfrm>
                  <a:off x="6971082" y="2206574"/>
                  <a:ext cx="213360" cy="1598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800" kern="0" dirty="0">
                      <a:ea typeface="Arial Unicode MS" pitchFamily="34" charset="-128"/>
                      <a:cs typeface="Arial Unicode MS" pitchFamily="34" charset="-128"/>
                    </a:rPr>
                    <a:t>T</a:t>
                  </a:r>
                  <a:endParaRPr lang="en-DE" sz="800" kern="0" dirty="0" err="1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D3C4E45D-614C-43B1-A1F1-987A226EC3DC}"/>
                  </a:ext>
                </a:extLst>
              </p:cNvPr>
              <p:cNvSpPr/>
              <p:nvPr/>
            </p:nvSpPr>
            <p:spPr bwMode="gray">
              <a:xfrm>
                <a:off x="6483216" y="1761744"/>
                <a:ext cx="692946" cy="737616"/>
              </a:xfrm>
              <a:prstGeom prst="rect">
                <a:avLst/>
              </a:prstGeom>
              <a:noFill/>
              <a:ln w="3175" algn="ctr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 lIns="89977" tIns="71981" rIns="89977" bIns="71981" rtlCol="0" anchor="ctr"/>
              <a:lstStyle/>
              <a:p>
                <a:pPr algn="ctr" defTabSz="914126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endParaRPr lang="en-DE" sz="1799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6FC31407-ADC6-4C54-A3C1-41C5F8997EB0}"/>
                </a:ext>
              </a:extLst>
            </p:cNvPr>
            <p:cNvSpPr/>
            <p:nvPr/>
          </p:nvSpPr>
          <p:spPr bwMode="gray">
            <a:xfrm>
              <a:off x="4027704" y="1153387"/>
              <a:ext cx="599011" cy="901974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 dirty="0">
                  <a:ea typeface="Arial Unicode MS" pitchFamily="34" charset="-128"/>
                  <a:cs typeface="Arial Unicode MS" pitchFamily="34" charset="-128"/>
                </a:rPr>
                <a:t>FI </a:t>
              </a:r>
              <a:r>
                <a:rPr lang="en-US" sz="800" kern="0" dirty="0" err="1">
                  <a:ea typeface="Arial Unicode MS" pitchFamily="34" charset="-128"/>
                  <a:cs typeface="Arial Unicode MS" pitchFamily="34" charset="-128"/>
                </a:rPr>
                <a:t>Typ</a:t>
              </a:r>
              <a:r>
                <a:rPr lang="en-US" sz="800" kern="0" dirty="0">
                  <a:ea typeface="Arial Unicode MS" pitchFamily="34" charset="-128"/>
                  <a:cs typeface="Arial Unicode MS" pitchFamily="34" charset="-128"/>
                </a:rPr>
                <a:t> A 30mA</a:t>
              </a:r>
              <a:endParaRPr lang="en-DE" sz="8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06BE546E-659C-4DCD-B6DE-F651A69BF0E8}"/>
              </a:ext>
            </a:extLst>
          </p:cNvPr>
          <p:cNvSpPr/>
          <p:nvPr/>
        </p:nvSpPr>
        <p:spPr bwMode="gray">
          <a:xfrm>
            <a:off x="8813728" y="2539269"/>
            <a:ext cx="1592165" cy="93676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Home Loads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741EBF0-2A91-440B-A198-C900FD1BA4BB}"/>
              </a:ext>
            </a:extLst>
          </p:cNvPr>
          <p:cNvSpPr txBox="1"/>
          <p:nvPr/>
        </p:nvSpPr>
        <p:spPr>
          <a:xfrm flipH="1">
            <a:off x="6938220" y="2515401"/>
            <a:ext cx="102483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R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6F101097-04EB-4255-A946-E0CA739C39BB}"/>
              </a:ext>
            </a:extLst>
          </p:cNvPr>
          <p:cNvSpPr txBox="1"/>
          <p:nvPr/>
        </p:nvSpPr>
        <p:spPr>
          <a:xfrm flipH="1">
            <a:off x="6938220" y="2772264"/>
            <a:ext cx="102483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S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254E1B68-22A3-4A93-9168-3F275BB7F6A9}"/>
              </a:ext>
            </a:extLst>
          </p:cNvPr>
          <p:cNvSpPr txBox="1"/>
          <p:nvPr/>
        </p:nvSpPr>
        <p:spPr>
          <a:xfrm flipH="1">
            <a:off x="6938220" y="3024260"/>
            <a:ext cx="102483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T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68A762AF-9D25-4B3D-A8EC-C5835A273CA5}"/>
              </a:ext>
            </a:extLst>
          </p:cNvPr>
          <p:cNvSpPr/>
          <p:nvPr/>
        </p:nvSpPr>
        <p:spPr bwMode="gray">
          <a:xfrm>
            <a:off x="6563636" y="2467800"/>
            <a:ext cx="343141" cy="967509"/>
          </a:xfrm>
          <a:prstGeom prst="rect">
            <a:avLst/>
          </a:prstGeom>
          <a:noFill/>
          <a:ln w="3175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09F367A-2480-43E4-9B85-964F7986BA47}"/>
              </a:ext>
            </a:extLst>
          </p:cNvPr>
          <p:cNvGrpSpPr/>
          <p:nvPr/>
        </p:nvGrpSpPr>
        <p:grpSpPr>
          <a:xfrm>
            <a:off x="5571516" y="2508574"/>
            <a:ext cx="1753063" cy="117999"/>
            <a:chOff x="3975861" y="1704894"/>
            <a:chExt cx="1753520" cy="118030"/>
          </a:xfrm>
        </p:grpSpPr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90C00A4A-8B03-4646-ACAA-6094A3801CF9}"/>
                </a:ext>
              </a:extLst>
            </p:cNvPr>
            <p:cNvCxnSpPr>
              <a:cxnSpLocks/>
            </p:cNvCxnSpPr>
            <p:nvPr/>
          </p:nvCxnSpPr>
          <p:spPr>
            <a:xfrm>
              <a:off x="5283305" y="1821913"/>
              <a:ext cx="446076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03E47D7-1ACD-4483-AC7A-DB1472C997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1498" y="1724709"/>
              <a:ext cx="241807" cy="97204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E3693ADB-49E4-47EE-9107-8A1F4837F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0737" y="1820401"/>
              <a:ext cx="930761" cy="2523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7854D903-0D43-4F0D-88C0-6E9F3AFC0F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75861" y="1704894"/>
              <a:ext cx="1065637" cy="7236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9F901950-B6CA-4531-AAF8-C6356BC274B0}"/>
              </a:ext>
            </a:extLst>
          </p:cNvPr>
          <p:cNvGrpSpPr/>
          <p:nvPr/>
        </p:nvGrpSpPr>
        <p:grpSpPr>
          <a:xfrm>
            <a:off x="5333534" y="2772265"/>
            <a:ext cx="1991045" cy="117620"/>
            <a:chOff x="3737817" y="1705273"/>
            <a:chExt cx="1991564" cy="117651"/>
          </a:xfrm>
        </p:grpSpPr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5C81F8F7-90BD-4C97-A405-9656B9CB2D6A}"/>
                </a:ext>
              </a:extLst>
            </p:cNvPr>
            <p:cNvCxnSpPr>
              <a:cxnSpLocks/>
            </p:cNvCxnSpPr>
            <p:nvPr/>
          </p:nvCxnSpPr>
          <p:spPr>
            <a:xfrm>
              <a:off x="5283305" y="1821913"/>
              <a:ext cx="44607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585AD33B-6F68-4BA3-A013-CBF404E1CC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1498" y="1724709"/>
              <a:ext cx="241807" cy="97204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90E922A9-CC36-4121-9DA1-070DD4B3C8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1395" y="1822924"/>
              <a:ext cx="780103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5EC11488-403A-464A-A981-CE73CB75FB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37817" y="1705273"/>
              <a:ext cx="1303681" cy="685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4EF01903-B018-491E-B5A3-8EAC1EB029B7}"/>
              </a:ext>
            </a:extLst>
          </p:cNvPr>
          <p:cNvGrpSpPr/>
          <p:nvPr/>
        </p:nvGrpSpPr>
        <p:grpSpPr>
          <a:xfrm>
            <a:off x="5121736" y="3012596"/>
            <a:ext cx="2199558" cy="116357"/>
            <a:chOff x="3529250" y="1706537"/>
            <a:chExt cx="2200131" cy="116387"/>
          </a:xfrm>
        </p:grpSpPr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57F298BC-C44F-451B-9972-4FC236599B13}"/>
                </a:ext>
              </a:extLst>
            </p:cNvPr>
            <p:cNvCxnSpPr>
              <a:cxnSpLocks/>
            </p:cNvCxnSpPr>
            <p:nvPr/>
          </p:nvCxnSpPr>
          <p:spPr>
            <a:xfrm>
              <a:off x="5283305" y="1821913"/>
              <a:ext cx="446076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2A108D67-0E76-4413-BC79-4C5D75DBB1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1498" y="1724709"/>
              <a:ext cx="241807" cy="97204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5F9F6462-17B2-4623-9CFE-2FD1D69120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2489" y="1821913"/>
              <a:ext cx="599009" cy="1011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1717D280-8381-4B83-8549-7B7F14B247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29250" y="1706537"/>
              <a:ext cx="1512248" cy="5593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BA2A280D-9FED-446B-AC5F-6AB181B45EEB}"/>
              </a:ext>
            </a:extLst>
          </p:cNvPr>
          <p:cNvSpPr txBox="1"/>
          <p:nvPr/>
        </p:nvSpPr>
        <p:spPr>
          <a:xfrm>
            <a:off x="6252187" y="2354963"/>
            <a:ext cx="100928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 err="1">
                <a:solidFill>
                  <a:srgbClr val="0F1111"/>
                </a:solidFill>
                <a:latin typeface="Amazon Ember"/>
              </a:rPr>
              <a:t>Sontheimer</a:t>
            </a:r>
            <a:r>
              <a:rPr lang="en-US" sz="800" b="1" dirty="0">
                <a:solidFill>
                  <a:srgbClr val="0F1111"/>
                </a:solidFill>
                <a:latin typeface="Amazon Ember"/>
              </a:rPr>
              <a:t> 63A 4Pol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6E163A9-B305-4251-AC54-8A9B44946C87}"/>
              </a:ext>
            </a:extLst>
          </p:cNvPr>
          <p:cNvGrpSpPr/>
          <p:nvPr/>
        </p:nvGrpSpPr>
        <p:grpSpPr>
          <a:xfrm>
            <a:off x="4972661" y="3241442"/>
            <a:ext cx="2350069" cy="120320"/>
            <a:chOff x="3378700" y="1702573"/>
            <a:chExt cx="2350681" cy="120351"/>
          </a:xfrm>
        </p:grpSpPr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007454FB-8923-4C37-B42F-FEAAA5D5AD38}"/>
                </a:ext>
              </a:extLst>
            </p:cNvPr>
            <p:cNvCxnSpPr>
              <a:cxnSpLocks/>
            </p:cNvCxnSpPr>
            <p:nvPr/>
          </p:nvCxnSpPr>
          <p:spPr>
            <a:xfrm>
              <a:off x="5283305" y="1821913"/>
              <a:ext cx="446076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FECDFD1D-1A55-453F-B0FC-A38B16DED5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1498" y="1724709"/>
              <a:ext cx="241807" cy="97204"/>
            </a:xfrm>
            <a:prstGeom prst="line">
              <a:avLst/>
            </a:prstGeom>
            <a:ln w="254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24AC90D-5392-4D4D-8D91-D096E1DDF9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2548" y="1822924"/>
              <a:ext cx="448950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8E60268-6B73-4DAF-B5AF-E847E5685D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8700" y="1702573"/>
              <a:ext cx="1662798" cy="9557"/>
            </a:xfrm>
            <a:prstGeom prst="line">
              <a:avLst/>
            </a:prstGeom>
            <a:ln w="254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TextBox 244">
            <a:extLst>
              <a:ext uri="{FF2B5EF4-FFF2-40B4-BE49-F238E27FC236}">
                <a16:creationId xmlns:a16="http://schemas.microsoft.com/office/drawing/2014/main" id="{E8F8EF70-1072-4A82-B1F5-E3AD927B55F2}"/>
              </a:ext>
            </a:extLst>
          </p:cNvPr>
          <p:cNvSpPr txBox="1"/>
          <p:nvPr/>
        </p:nvSpPr>
        <p:spPr>
          <a:xfrm flipH="1">
            <a:off x="6938220" y="3248022"/>
            <a:ext cx="94595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N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1609A1E0-F51B-47E4-BA55-78D3AD2CCF0A}"/>
              </a:ext>
            </a:extLst>
          </p:cNvPr>
          <p:cNvCxnSpPr>
            <a:cxnSpLocks/>
          </p:cNvCxnSpPr>
          <p:nvPr/>
        </p:nvCxnSpPr>
        <p:spPr>
          <a:xfrm flipV="1">
            <a:off x="6184757" y="3351434"/>
            <a:ext cx="0" cy="66495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AE974EC4-8AE2-463D-9FB8-4EA7E6043C5C}"/>
              </a:ext>
            </a:extLst>
          </p:cNvPr>
          <p:cNvSpPr/>
          <p:nvPr/>
        </p:nvSpPr>
        <p:spPr>
          <a:xfrm rot="12890414">
            <a:off x="6168764" y="3962941"/>
            <a:ext cx="138765" cy="162965"/>
          </a:xfrm>
          <a:prstGeom prst="arc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47" name="Arc 246">
            <a:extLst>
              <a:ext uri="{FF2B5EF4-FFF2-40B4-BE49-F238E27FC236}">
                <a16:creationId xmlns:a16="http://schemas.microsoft.com/office/drawing/2014/main" id="{6C0C12D0-E0AF-4F29-89DA-DCE25CF82686}"/>
              </a:ext>
            </a:extLst>
          </p:cNvPr>
          <p:cNvSpPr/>
          <p:nvPr/>
        </p:nvSpPr>
        <p:spPr>
          <a:xfrm rot="12890414">
            <a:off x="6171920" y="4108159"/>
            <a:ext cx="138765" cy="162965"/>
          </a:xfrm>
          <a:prstGeom prst="arc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48" name="Arc 247">
            <a:extLst>
              <a:ext uri="{FF2B5EF4-FFF2-40B4-BE49-F238E27FC236}">
                <a16:creationId xmlns:a16="http://schemas.microsoft.com/office/drawing/2014/main" id="{F06F675B-4125-45E4-981C-E203EA4A599D}"/>
              </a:ext>
            </a:extLst>
          </p:cNvPr>
          <p:cNvSpPr/>
          <p:nvPr/>
        </p:nvSpPr>
        <p:spPr>
          <a:xfrm rot="12890414">
            <a:off x="6172414" y="4249729"/>
            <a:ext cx="138765" cy="162965"/>
          </a:xfrm>
          <a:prstGeom prst="arc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94B0D651-3DFD-4266-9CF4-3FA62B420EFF}"/>
              </a:ext>
            </a:extLst>
          </p:cNvPr>
          <p:cNvCxnSpPr>
            <a:cxnSpLocks/>
            <a:stCxn id="247" idx="2"/>
            <a:endCxn id="9" idx="0"/>
          </p:cNvCxnSpPr>
          <p:nvPr/>
        </p:nvCxnSpPr>
        <p:spPr>
          <a:xfrm flipV="1">
            <a:off x="6184357" y="4111301"/>
            <a:ext cx="7241" cy="38703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A99FB36E-B3F7-4E22-96AD-BB4749697B64}"/>
              </a:ext>
            </a:extLst>
          </p:cNvPr>
          <p:cNvCxnSpPr>
            <a:cxnSpLocks/>
            <a:stCxn id="248" idx="2"/>
            <a:endCxn id="247" idx="0"/>
          </p:cNvCxnSpPr>
          <p:nvPr/>
        </p:nvCxnSpPr>
        <p:spPr>
          <a:xfrm flipV="1">
            <a:off x="6184851" y="4256519"/>
            <a:ext cx="9902" cy="35054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5612FB8D-C8BB-4329-9037-95CA9057A8B2}"/>
              </a:ext>
            </a:extLst>
          </p:cNvPr>
          <p:cNvCxnSpPr>
            <a:cxnSpLocks/>
            <a:stCxn id="248" idx="0"/>
          </p:cNvCxnSpPr>
          <p:nvPr/>
        </p:nvCxnSpPr>
        <p:spPr>
          <a:xfrm>
            <a:off x="6195246" y="4398088"/>
            <a:ext cx="0" cy="179449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Arc 259">
            <a:extLst>
              <a:ext uri="{FF2B5EF4-FFF2-40B4-BE49-F238E27FC236}">
                <a16:creationId xmlns:a16="http://schemas.microsoft.com/office/drawing/2014/main" id="{A260D9E7-6485-438C-8C2C-8E05654E63C5}"/>
              </a:ext>
            </a:extLst>
          </p:cNvPr>
          <p:cNvSpPr/>
          <p:nvPr/>
        </p:nvSpPr>
        <p:spPr>
          <a:xfrm rot="12890414">
            <a:off x="6022301" y="3159960"/>
            <a:ext cx="138765" cy="162965"/>
          </a:xfrm>
          <a:prstGeom prst="arc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61" name="Arc 260">
            <a:extLst>
              <a:ext uri="{FF2B5EF4-FFF2-40B4-BE49-F238E27FC236}">
                <a16:creationId xmlns:a16="http://schemas.microsoft.com/office/drawing/2014/main" id="{B6F45024-A3B8-4ED6-B211-4912F2A9306E}"/>
              </a:ext>
            </a:extLst>
          </p:cNvPr>
          <p:cNvSpPr/>
          <p:nvPr/>
        </p:nvSpPr>
        <p:spPr>
          <a:xfrm rot="12890414">
            <a:off x="6029380" y="3974790"/>
            <a:ext cx="138765" cy="162965"/>
          </a:xfrm>
          <a:prstGeom prst="arc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62" name="Arc 261">
            <a:extLst>
              <a:ext uri="{FF2B5EF4-FFF2-40B4-BE49-F238E27FC236}">
                <a16:creationId xmlns:a16="http://schemas.microsoft.com/office/drawing/2014/main" id="{2BBB1EE5-E0EF-485F-8F3E-ABC60C343F5B}"/>
              </a:ext>
            </a:extLst>
          </p:cNvPr>
          <p:cNvSpPr/>
          <p:nvPr/>
        </p:nvSpPr>
        <p:spPr>
          <a:xfrm rot="12890414">
            <a:off x="6029874" y="4116359"/>
            <a:ext cx="138765" cy="162965"/>
          </a:xfrm>
          <a:prstGeom prst="arc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765096F4-827F-475C-98B8-BCE7256BC3DA}"/>
              </a:ext>
            </a:extLst>
          </p:cNvPr>
          <p:cNvCxnSpPr>
            <a:cxnSpLocks/>
            <a:stCxn id="261" idx="2"/>
            <a:endCxn id="260" idx="0"/>
          </p:cNvCxnSpPr>
          <p:nvPr/>
        </p:nvCxnSpPr>
        <p:spPr>
          <a:xfrm flipV="1">
            <a:off x="6041816" y="3308320"/>
            <a:ext cx="3317" cy="708315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7337329C-CDE5-4497-A422-DA49CCB611DA}"/>
              </a:ext>
            </a:extLst>
          </p:cNvPr>
          <p:cNvCxnSpPr>
            <a:cxnSpLocks/>
            <a:stCxn id="262" idx="2"/>
            <a:endCxn id="261" idx="0"/>
          </p:cNvCxnSpPr>
          <p:nvPr/>
        </p:nvCxnSpPr>
        <p:spPr>
          <a:xfrm flipV="1">
            <a:off x="6042311" y="4123150"/>
            <a:ext cx="9902" cy="35054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EDFC3E7B-9E3B-426B-8CF6-BFF659BD9DCE}"/>
              </a:ext>
            </a:extLst>
          </p:cNvPr>
          <p:cNvCxnSpPr>
            <a:cxnSpLocks/>
            <a:stCxn id="262" idx="0"/>
          </p:cNvCxnSpPr>
          <p:nvPr/>
        </p:nvCxnSpPr>
        <p:spPr>
          <a:xfrm>
            <a:off x="6052706" y="4264719"/>
            <a:ext cx="0" cy="92977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1B17EB85-3679-47F2-9E17-1AF75297C947}"/>
              </a:ext>
            </a:extLst>
          </p:cNvPr>
          <p:cNvCxnSpPr>
            <a:cxnSpLocks/>
            <a:stCxn id="260" idx="2"/>
          </p:cNvCxnSpPr>
          <p:nvPr/>
        </p:nvCxnSpPr>
        <p:spPr>
          <a:xfrm flipV="1">
            <a:off x="6034737" y="3120753"/>
            <a:ext cx="0" cy="8105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Arc 280">
            <a:extLst>
              <a:ext uri="{FF2B5EF4-FFF2-40B4-BE49-F238E27FC236}">
                <a16:creationId xmlns:a16="http://schemas.microsoft.com/office/drawing/2014/main" id="{49483BFE-18AD-4A13-B936-D9312FC3D481}"/>
              </a:ext>
            </a:extLst>
          </p:cNvPr>
          <p:cNvSpPr/>
          <p:nvPr/>
        </p:nvSpPr>
        <p:spPr>
          <a:xfrm rot="12890414">
            <a:off x="5867870" y="3146446"/>
            <a:ext cx="138765" cy="162965"/>
          </a:xfrm>
          <a:prstGeom prst="arc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82" name="Arc 281">
            <a:extLst>
              <a:ext uri="{FF2B5EF4-FFF2-40B4-BE49-F238E27FC236}">
                <a16:creationId xmlns:a16="http://schemas.microsoft.com/office/drawing/2014/main" id="{E8483D0A-E302-4766-9D28-ECD8C82128A3}"/>
              </a:ext>
            </a:extLst>
          </p:cNvPr>
          <p:cNvSpPr/>
          <p:nvPr/>
        </p:nvSpPr>
        <p:spPr>
          <a:xfrm rot="12890414">
            <a:off x="5866149" y="2911631"/>
            <a:ext cx="138765" cy="162965"/>
          </a:xfrm>
          <a:prstGeom prst="arc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83" name="Arc 282">
            <a:extLst>
              <a:ext uri="{FF2B5EF4-FFF2-40B4-BE49-F238E27FC236}">
                <a16:creationId xmlns:a16="http://schemas.microsoft.com/office/drawing/2014/main" id="{28EE040E-43AD-4370-B1E1-CFA84B9A3B47}"/>
              </a:ext>
            </a:extLst>
          </p:cNvPr>
          <p:cNvSpPr/>
          <p:nvPr/>
        </p:nvSpPr>
        <p:spPr>
          <a:xfrm rot="12890414">
            <a:off x="5876443" y="3972970"/>
            <a:ext cx="138765" cy="162965"/>
          </a:xfrm>
          <a:prstGeom prst="arc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FD084822-EC11-4A53-AB36-17B628DE78F9}"/>
              </a:ext>
            </a:extLst>
          </p:cNvPr>
          <p:cNvCxnSpPr>
            <a:cxnSpLocks/>
            <a:endCxn id="282" idx="2"/>
          </p:cNvCxnSpPr>
          <p:nvPr/>
        </p:nvCxnSpPr>
        <p:spPr>
          <a:xfrm>
            <a:off x="5878586" y="2887363"/>
            <a:ext cx="0" cy="66112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4E77C73B-B480-4FEB-AFAB-4CCE19F060A1}"/>
              </a:ext>
            </a:extLst>
          </p:cNvPr>
          <p:cNvCxnSpPr>
            <a:cxnSpLocks/>
            <a:stCxn id="283" idx="2"/>
            <a:endCxn id="281" idx="0"/>
          </p:cNvCxnSpPr>
          <p:nvPr/>
        </p:nvCxnSpPr>
        <p:spPr>
          <a:xfrm flipV="1">
            <a:off x="5888879" y="3294805"/>
            <a:ext cx="1824" cy="720008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9EF088C6-BE88-4997-B9DF-DCBDA82D5CDB}"/>
              </a:ext>
            </a:extLst>
          </p:cNvPr>
          <p:cNvCxnSpPr>
            <a:cxnSpLocks/>
            <a:stCxn id="283" idx="0"/>
          </p:cNvCxnSpPr>
          <p:nvPr/>
        </p:nvCxnSpPr>
        <p:spPr>
          <a:xfrm>
            <a:off x="5899275" y="4121329"/>
            <a:ext cx="0" cy="179449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Arc 290">
            <a:extLst>
              <a:ext uri="{FF2B5EF4-FFF2-40B4-BE49-F238E27FC236}">
                <a16:creationId xmlns:a16="http://schemas.microsoft.com/office/drawing/2014/main" id="{D6C6C8F7-CC88-4F86-8859-D8CB74660946}"/>
              </a:ext>
            </a:extLst>
          </p:cNvPr>
          <p:cNvSpPr/>
          <p:nvPr/>
        </p:nvSpPr>
        <p:spPr>
          <a:xfrm rot="12890414">
            <a:off x="5693920" y="2677008"/>
            <a:ext cx="138765" cy="162965"/>
          </a:xfrm>
          <a:prstGeom prst="arc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92" name="Arc 291">
            <a:extLst>
              <a:ext uri="{FF2B5EF4-FFF2-40B4-BE49-F238E27FC236}">
                <a16:creationId xmlns:a16="http://schemas.microsoft.com/office/drawing/2014/main" id="{98547A96-0573-4B1F-8D55-7E61E0600046}"/>
              </a:ext>
            </a:extLst>
          </p:cNvPr>
          <p:cNvSpPr/>
          <p:nvPr/>
        </p:nvSpPr>
        <p:spPr>
          <a:xfrm rot="12890414">
            <a:off x="5703415" y="2915289"/>
            <a:ext cx="138765" cy="162965"/>
          </a:xfrm>
          <a:prstGeom prst="arc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93" name="Arc 292">
            <a:extLst>
              <a:ext uri="{FF2B5EF4-FFF2-40B4-BE49-F238E27FC236}">
                <a16:creationId xmlns:a16="http://schemas.microsoft.com/office/drawing/2014/main" id="{1A10AEB4-2ABE-4116-9034-FBD80B738969}"/>
              </a:ext>
            </a:extLst>
          </p:cNvPr>
          <p:cNvSpPr/>
          <p:nvPr/>
        </p:nvSpPr>
        <p:spPr>
          <a:xfrm rot="12890414">
            <a:off x="5714934" y="3156058"/>
            <a:ext cx="138765" cy="162965"/>
          </a:xfrm>
          <a:prstGeom prst="arc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4F040E89-8607-4AFC-A442-71759F2FFD2E}"/>
              </a:ext>
            </a:extLst>
          </p:cNvPr>
          <p:cNvCxnSpPr>
            <a:cxnSpLocks/>
            <a:stCxn id="291" idx="0"/>
            <a:endCxn id="292" idx="2"/>
          </p:cNvCxnSpPr>
          <p:nvPr/>
        </p:nvCxnSpPr>
        <p:spPr>
          <a:xfrm flipH="1">
            <a:off x="5715851" y="2825367"/>
            <a:ext cx="902" cy="131766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19DFF90D-74A6-4013-A49A-7BF22CE8680B}"/>
              </a:ext>
            </a:extLst>
          </p:cNvPr>
          <p:cNvCxnSpPr>
            <a:cxnSpLocks/>
            <a:stCxn id="293" idx="2"/>
            <a:endCxn id="292" idx="0"/>
          </p:cNvCxnSpPr>
          <p:nvPr/>
        </p:nvCxnSpPr>
        <p:spPr>
          <a:xfrm flipH="1" flipV="1">
            <a:off x="5726248" y="3063649"/>
            <a:ext cx="1123" cy="13425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70D98329-1FB6-4CDF-ACCF-82E11AC41095}"/>
              </a:ext>
            </a:extLst>
          </p:cNvPr>
          <p:cNvCxnSpPr>
            <a:cxnSpLocks/>
            <a:stCxn id="293" idx="0"/>
          </p:cNvCxnSpPr>
          <p:nvPr/>
        </p:nvCxnSpPr>
        <p:spPr>
          <a:xfrm>
            <a:off x="5737766" y="3304417"/>
            <a:ext cx="0" cy="76038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A37D2A59-0D91-44D1-9D23-EFD13A3876B5}"/>
              </a:ext>
            </a:extLst>
          </p:cNvPr>
          <p:cNvCxnSpPr>
            <a:cxnSpLocks/>
            <a:stCxn id="282" idx="0"/>
            <a:endCxn id="281" idx="2"/>
          </p:cNvCxnSpPr>
          <p:nvPr/>
        </p:nvCxnSpPr>
        <p:spPr>
          <a:xfrm flipH="1">
            <a:off x="5880306" y="3059990"/>
            <a:ext cx="8676" cy="12830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DBCFEAF2-0135-43AD-96F6-7C7B5395DAEC}"/>
              </a:ext>
            </a:extLst>
          </p:cNvPr>
          <p:cNvCxnSpPr>
            <a:cxnSpLocks/>
            <a:stCxn id="291" idx="2"/>
          </p:cNvCxnSpPr>
          <p:nvPr/>
        </p:nvCxnSpPr>
        <p:spPr>
          <a:xfrm flipV="1">
            <a:off x="5706356" y="2624051"/>
            <a:ext cx="0" cy="94801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24FC1F7-54BD-4339-B305-98971C10BA6C}"/>
              </a:ext>
            </a:extLst>
          </p:cNvPr>
          <p:cNvCxnSpPr>
            <a:cxnSpLocks/>
          </p:cNvCxnSpPr>
          <p:nvPr/>
        </p:nvCxnSpPr>
        <p:spPr>
          <a:xfrm>
            <a:off x="6763993" y="1925032"/>
            <a:ext cx="861516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A57913FF-363D-4182-B60F-7288FC2E37C0}"/>
              </a:ext>
            </a:extLst>
          </p:cNvPr>
          <p:cNvSpPr txBox="1"/>
          <p:nvPr/>
        </p:nvSpPr>
        <p:spPr>
          <a:xfrm>
            <a:off x="7366259" y="1799716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N</a:t>
            </a:r>
            <a:endParaRPr lang="en-DE" sz="800" kern="0" dirty="0" err="1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C9BBF1ED-36E6-4877-8D35-3DEE755F5491}"/>
              </a:ext>
            </a:extLst>
          </p:cNvPr>
          <p:cNvCxnSpPr>
            <a:cxnSpLocks/>
          </p:cNvCxnSpPr>
          <p:nvPr/>
        </p:nvCxnSpPr>
        <p:spPr>
          <a:xfrm>
            <a:off x="3387943" y="1944977"/>
            <a:ext cx="2777196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DBC88A53-F4E5-43D5-8FA3-1700E6818E97}"/>
              </a:ext>
            </a:extLst>
          </p:cNvPr>
          <p:cNvCxnSpPr>
            <a:cxnSpLocks/>
          </p:cNvCxnSpPr>
          <p:nvPr/>
        </p:nvCxnSpPr>
        <p:spPr>
          <a:xfrm flipV="1">
            <a:off x="4207050" y="1689961"/>
            <a:ext cx="1971354" cy="594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6AF82BC4-EE6F-4642-BCB5-7188602F705F}"/>
              </a:ext>
            </a:extLst>
          </p:cNvPr>
          <p:cNvCxnSpPr>
            <a:cxnSpLocks/>
          </p:cNvCxnSpPr>
          <p:nvPr/>
        </p:nvCxnSpPr>
        <p:spPr>
          <a:xfrm>
            <a:off x="4216702" y="1543254"/>
            <a:ext cx="1954384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D53C0586-77A3-4C7D-BD3D-B3490443FC66}"/>
              </a:ext>
            </a:extLst>
          </p:cNvPr>
          <p:cNvCxnSpPr>
            <a:cxnSpLocks/>
          </p:cNvCxnSpPr>
          <p:nvPr/>
        </p:nvCxnSpPr>
        <p:spPr>
          <a:xfrm>
            <a:off x="4216701" y="1395119"/>
            <a:ext cx="1959866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Arc 328">
            <a:extLst>
              <a:ext uri="{FF2B5EF4-FFF2-40B4-BE49-F238E27FC236}">
                <a16:creationId xmlns:a16="http://schemas.microsoft.com/office/drawing/2014/main" id="{9C1D0F36-65F3-4437-AA47-E3300B0AD38E}"/>
              </a:ext>
            </a:extLst>
          </p:cNvPr>
          <p:cNvSpPr/>
          <p:nvPr/>
        </p:nvSpPr>
        <p:spPr>
          <a:xfrm rot="12890414">
            <a:off x="5112260" y="1851718"/>
            <a:ext cx="138765" cy="162965"/>
          </a:xfrm>
          <a:prstGeom prst="arc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132A1CBB-8928-4351-BAF3-8761FE3150FF}"/>
              </a:ext>
            </a:extLst>
          </p:cNvPr>
          <p:cNvCxnSpPr>
            <a:cxnSpLocks/>
            <a:stCxn id="329" idx="2"/>
          </p:cNvCxnSpPr>
          <p:nvPr/>
        </p:nvCxnSpPr>
        <p:spPr>
          <a:xfrm flipV="1">
            <a:off x="5124696" y="1685042"/>
            <a:ext cx="0" cy="20852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Arc 330">
            <a:extLst>
              <a:ext uri="{FF2B5EF4-FFF2-40B4-BE49-F238E27FC236}">
                <a16:creationId xmlns:a16="http://schemas.microsoft.com/office/drawing/2014/main" id="{A6020718-7EBE-4A82-AEFB-DBC2070834EB}"/>
              </a:ext>
            </a:extLst>
          </p:cNvPr>
          <p:cNvSpPr/>
          <p:nvPr/>
        </p:nvSpPr>
        <p:spPr>
          <a:xfrm rot="12890414">
            <a:off x="5312421" y="1861369"/>
            <a:ext cx="138765" cy="162965"/>
          </a:xfrm>
          <a:prstGeom prst="arc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332" name="Arc 331">
            <a:extLst>
              <a:ext uri="{FF2B5EF4-FFF2-40B4-BE49-F238E27FC236}">
                <a16:creationId xmlns:a16="http://schemas.microsoft.com/office/drawing/2014/main" id="{0605FB92-DCD4-4A3B-8FB3-9C91018A613C}"/>
              </a:ext>
            </a:extLst>
          </p:cNvPr>
          <p:cNvSpPr/>
          <p:nvPr/>
        </p:nvSpPr>
        <p:spPr>
          <a:xfrm rot="12890414">
            <a:off x="5310701" y="1626554"/>
            <a:ext cx="138765" cy="162965"/>
          </a:xfrm>
          <a:prstGeom prst="arc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D78552BB-B53B-437C-BEC2-D971FA237276}"/>
              </a:ext>
            </a:extLst>
          </p:cNvPr>
          <p:cNvCxnSpPr>
            <a:cxnSpLocks/>
            <a:endCxn id="332" idx="2"/>
          </p:cNvCxnSpPr>
          <p:nvPr/>
        </p:nvCxnSpPr>
        <p:spPr>
          <a:xfrm>
            <a:off x="5323137" y="1540290"/>
            <a:ext cx="0" cy="128108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Arc 333">
            <a:extLst>
              <a:ext uri="{FF2B5EF4-FFF2-40B4-BE49-F238E27FC236}">
                <a16:creationId xmlns:a16="http://schemas.microsoft.com/office/drawing/2014/main" id="{1F5F8765-C2D8-4C1D-A1D3-65F0F4D173D9}"/>
              </a:ext>
            </a:extLst>
          </p:cNvPr>
          <p:cNvSpPr/>
          <p:nvPr/>
        </p:nvSpPr>
        <p:spPr>
          <a:xfrm rot="12890414">
            <a:off x="5539043" y="1448663"/>
            <a:ext cx="138765" cy="162965"/>
          </a:xfrm>
          <a:prstGeom prst="arc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335" name="Arc 334">
            <a:extLst>
              <a:ext uri="{FF2B5EF4-FFF2-40B4-BE49-F238E27FC236}">
                <a16:creationId xmlns:a16="http://schemas.microsoft.com/office/drawing/2014/main" id="{169DD78F-2801-44FA-811A-EBE876AA717B}"/>
              </a:ext>
            </a:extLst>
          </p:cNvPr>
          <p:cNvSpPr/>
          <p:nvPr/>
        </p:nvSpPr>
        <p:spPr>
          <a:xfrm rot="12890414">
            <a:off x="5536751" y="1596134"/>
            <a:ext cx="138765" cy="162965"/>
          </a:xfrm>
          <a:prstGeom prst="arc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336" name="Arc 335">
            <a:extLst>
              <a:ext uri="{FF2B5EF4-FFF2-40B4-BE49-F238E27FC236}">
                <a16:creationId xmlns:a16="http://schemas.microsoft.com/office/drawing/2014/main" id="{413074DB-F6DE-47B9-8A0E-102F2FD50ACE}"/>
              </a:ext>
            </a:extLst>
          </p:cNvPr>
          <p:cNvSpPr/>
          <p:nvPr/>
        </p:nvSpPr>
        <p:spPr>
          <a:xfrm rot="12890414">
            <a:off x="5538642" y="1842251"/>
            <a:ext cx="165440" cy="188297"/>
          </a:xfrm>
          <a:prstGeom prst="arc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7B32FBEF-7F68-4E7D-B0AA-5237562B8FD3}"/>
              </a:ext>
            </a:extLst>
          </p:cNvPr>
          <p:cNvCxnSpPr>
            <a:cxnSpLocks/>
            <a:endCxn id="335" idx="2"/>
          </p:cNvCxnSpPr>
          <p:nvPr/>
        </p:nvCxnSpPr>
        <p:spPr>
          <a:xfrm flipH="1">
            <a:off x="5549188" y="1582052"/>
            <a:ext cx="2294" cy="55925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A8CFE6CC-192A-4159-8BD5-94CF0EF610F7}"/>
              </a:ext>
            </a:extLst>
          </p:cNvPr>
          <p:cNvCxnSpPr>
            <a:cxnSpLocks/>
            <a:stCxn id="336" idx="2"/>
            <a:endCxn id="335" idx="0"/>
          </p:cNvCxnSpPr>
          <p:nvPr/>
        </p:nvCxnSpPr>
        <p:spPr>
          <a:xfrm flipV="1">
            <a:off x="5553469" y="1744493"/>
            <a:ext cx="6114" cy="14465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23983AB0-F3C9-4DFE-BFFB-FD500D6600E7}"/>
              </a:ext>
            </a:extLst>
          </p:cNvPr>
          <p:cNvCxnSpPr>
            <a:cxnSpLocks/>
            <a:stCxn id="332" idx="0"/>
            <a:endCxn id="331" idx="2"/>
          </p:cNvCxnSpPr>
          <p:nvPr/>
        </p:nvCxnSpPr>
        <p:spPr>
          <a:xfrm flipH="1">
            <a:off x="5324858" y="1774913"/>
            <a:ext cx="8676" cy="12830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FBC15DD7-9EF5-4869-A205-5EB9360099DB}"/>
              </a:ext>
            </a:extLst>
          </p:cNvPr>
          <p:cNvCxnSpPr>
            <a:cxnSpLocks/>
            <a:stCxn id="334" idx="2"/>
          </p:cNvCxnSpPr>
          <p:nvPr/>
        </p:nvCxnSpPr>
        <p:spPr>
          <a:xfrm flipV="1">
            <a:off x="5551480" y="1377522"/>
            <a:ext cx="0" cy="112985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A2A4ABBE-3362-4806-8FB0-343FFE045761}"/>
              </a:ext>
            </a:extLst>
          </p:cNvPr>
          <p:cNvCxnSpPr>
            <a:cxnSpLocks/>
            <a:endCxn id="336" idx="0"/>
          </p:cNvCxnSpPr>
          <p:nvPr/>
        </p:nvCxnSpPr>
        <p:spPr>
          <a:xfrm flipV="1">
            <a:off x="5559584" y="2013673"/>
            <a:ext cx="7992" cy="50172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ED8001D5-4DFB-4722-AD49-086F96401FE4}"/>
              </a:ext>
            </a:extLst>
          </p:cNvPr>
          <p:cNvCxnSpPr>
            <a:cxnSpLocks/>
            <a:endCxn id="331" idx="0"/>
          </p:cNvCxnSpPr>
          <p:nvPr/>
        </p:nvCxnSpPr>
        <p:spPr>
          <a:xfrm flipV="1">
            <a:off x="5323137" y="2009727"/>
            <a:ext cx="12117" cy="773383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62FC1C28-1234-4EAD-BC06-74C8517E650D}"/>
              </a:ext>
            </a:extLst>
          </p:cNvPr>
          <p:cNvCxnSpPr>
            <a:cxnSpLocks/>
            <a:endCxn id="329" idx="0"/>
          </p:cNvCxnSpPr>
          <p:nvPr/>
        </p:nvCxnSpPr>
        <p:spPr>
          <a:xfrm flipV="1">
            <a:off x="5121735" y="2000077"/>
            <a:ext cx="13357" cy="101251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13BC51AD-566E-49C2-BA76-85BF0F240498}"/>
              </a:ext>
            </a:extLst>
          </p:cNvPr>
          <p:cNvCxnSpPr>
            <a:cxnSpLocks/>
          </p:cNvCxnSpPr>
          <p:nvPr/>
        </p:nvCxnSpPr>
        <p:spPr>
          <a:xfrm flipH="1">
            <a:off x="4967305" y="1950263"/>
            <a:ext cx="5356" cy="1297759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ectangle 344">
            <a:extLst>
              <a:ext uri="{FF2B5EF4-FFF2-40B4-BE49-F238E27FC236}">
                <a16:creationId xmlns:a16="http://schemas.microsoft.com/office/drawing/2014/main" id="{1C6B005F-D6AD-4774-B279-BE9199835475}"/>
              </a:ext>
            </a:extLst>
          </p:cNvPr>
          <p:cNvSpPr/>
          <p:nvPr/>
        </p:nvSpPr>
        <p:spPr bwMode="gray">
          <a:xfrm>
            <a:off x="7339844" y="2558571"/>
            <a:ext cx="598855" cy="87641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FI </a:t>
            </a:r>
            <a:r>
              <a:rPr lang="en-US" sz="800" kern="0" dirty="0" err="1">
                <a:ea typeface="Arial Unicode MS" pitchFamily="34" charset="-128"/>
                <a:cs typeface="Arial Unicode MS" pitchFamily="34" charset="-128"/>
              </a:rPr>
              <a:t>Typ</a:t>
            </a: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 A 30mA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4F49B18C-8EBC-488E-8D94-8B9503FD7044}"/>
              </a:ext>
            </a:extLst>
          </p:cNvPr>
          <p:cNvGrpSpPr/>
          <p:nvPr/>
        </p:nvGrpSpPr>
        <p:grpSpPr>
          <a:xfrm>
            <a:off x="7959480" y="2549503"/>
            <a:ext cx="851365" cy="83959"/>
            <a:chOff x="6247638" y="1865376"/>
            <a:chExt cx="969953" cy="109021"/>
          </a:xfrm>
        </p:grpSpPr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AC9FE401-424B-4BAE-80A2-4EFD187D0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7638" y="1972649"/>
              <a:ext cx="378600" cy="1748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9F166331-E3DD-443B-BF26-40665A0FF3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13C0AB16-DBC1-413B-A36C-C65A3611DA14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3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A008586B-E83E-4DF4-8EF0-2E6CEC833E75}"/>
              </a:ext>
            </a:extLst>
          </p:cNvPr>
          <p:cNvGrpSpPr/>
          <p:nvPr/>
        </p:nvGrpSpPr>
        <p:grpSpPr>
          <a:xfrm>
            <a:off x="7953962" y="2804850"/>
            <a:ext cx="853036" cy="83624"/>
            <a:chOff x="6245733" y="1865376"/>
            <a:chExt cx="971856" cy="108586"/>
          </a:xfrm>
        </p:grpSpPr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2C0230AB-DB64-409D-AA97-C582267FC2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5733" y="1972317"/>
              <a:ext cx="380505" cy="332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688FE509-1311-4094-938A-8224CE386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9E31B778-522E-4495-9822-61BCECBC78C3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1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26EBBF66-B73D-49F3-851B-53CA4E7D5045}"/>
              </a:ext>
            </a:extLst>
          </p:cNvPr>
          <p:cNvGrpSpPr/>
          <p:nvPr/>
        </p:nvGrpSpPr>
        <p:grpSpPr>
          <a:xfrm>
            <a:off x="7938698" y="3051303"/>
            <a:ext cx="854249" cy="83624"/>
            <a:chOff x="6244354" y="1865376"/>
            <a:chExt cx="973238" cy="108586"/>
          </a:xfrm>
        </p:grpSpPr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0CC473F0-6AD5-464A-B233-9562E41599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4354" y="1972649"/>
              <a:ext cx="38188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37A0AD6E-BB32-4CD7-BBED-F95FEC170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0A90AA02-3D57-4173-AC8D-F76260E758DD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2" name="TextBox 351">
            <a:extLst>
              <a:ext uri="{FF2B5EF4-FFF2-40B4-BE49-F238E27FC236}">
                <a16:creationId xmlns:a16="http://schemas.microsoft.com/office/drawing/2014/main" id="{22728B44-71CA-4E51-99FA-62FCDC3A2FE6}"/>
              </a:ext>
            </a:extLst>
          </p:cNvPr>
          <p:cNvSpPr txBox="1"/>
          <p:nvPr/>
        </p:nvSpPr>
        <p:spPr>
          <a:xfrm>
            <a:off x="8554491" y="2534159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R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C23ADCAA-CE1B-41E5-A3A1-6CA2981FB700}"/>
              </a:ext>
            </a:extLst>
          </p:cNvPr>
          <p:cNvSpPr txBox="1"/>
          <p:nvPr/>
        </p:nvSpPr>
        <p:spPr>
          <a:xfrm>
            <a:off x="8572037" y="2763520"/>
            <a:ext cx="149667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S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0BDD2FC7-28A8-4C50-A0EF-B885D5073234}"/>
              </a:ext>
            </a:extLst>
          </p:cNvPr>
          <p:cNvSpPr txBox="1"/>
          <p:nvPr/>
        </p:nvSpPr>
        <p:spPr>
          <a:xfrm>
            <a:off x="8571683" y="3012596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T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06647522-D605-4CD3-932F-C11A05CF4686}"/>
              </a:ext>
            </a:extLst>
          </p:cNvPr>
          <p:cNvSpPr/>
          <p:nvPr/>
        </p:nvSpPr>
        <p:spPr bwMode="gray">
          <a:xfrm>
            <a:off x="8133540" y="2488239"/>
            <a:ext cx="608226" cy="800187"/>
          </a:xfrm>
          <a:prstGeom prst="rect">
            <a:avLst/>
          </a:prstGeom>
          <a:noFill/>
          <a:ln w="3175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7EE689A3-AA3D-44E4-9607-0E09A79B87C3}"/>
              </a:ext>
            </a:extLst>
          </p:cNvPr>
          <p:cNvCxnSpPr>
            <a:cxnSpLocks/>
          </p:cNvCxnSpPr>
          <p:nvPr/>
        </p:nvCxnSpPr>
        <p:spPr>
          <a:xfrm>
            <a:off x="7938698" y="3361935"/>
            <a:ext cx="854249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>
            <a:extLst>
              <a:ext uri="{FF2B5EF4-FFF2-40B4-BE49-F238E27FC236}">
                <a16:creationId xmlns:a16="http://schemas.microsoft.com/office/drawing/2014/main" id="{337F5111-59EE-4733-9685-71CEA5D057F7}"/>
              </a:ext>
            </a:extLst>
          </p:cNvPr>
          <p:cNvSpPr txBox="1"/>
          <p:nvPr/>
        </p:nvSpPr>
        <p:spPr>
          <a:xfrm>
            <a:off x="8179248" y="2362770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16A B-Class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D4AFB697-378C-4659-9220-CDD460E6669B}"/>
              </a:ext>
            </a:extLst>
          </p:cNvPr>
          <p:cNvSpPr txBox="1"/>
          <p:nvPr/>
        </p:nvSpPr>
        <p:spPr>
          <a:xfrm>
            <a:off x="6985517" y="1103205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16A B-Class</a:t>
            </a:r>
          </a:p>
        </p:txBody>
      </p: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E2E0A80D-EC0E-4A52-8FE7-D1AB031EE73F}"/>
              </a:ext>
            </a:extLst>
          </p:cNvPr>
          <p:cNvGrpSpPr/>
          <p:nvPr/>
        </p:nvGrpSpPr>
        <p:grpSpPr>
          <a:xfrm>
            <a:off x="3374151" y="1227711"/>
            <a:ext cx="854249" cy="568049"/>
            <a:chOff x="6280549" y="1761744"/>
            <a:chExt cx="973238" cy="737616"/>
          </a:xfrm>
        </p:grpSpPr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2ACC2C9C-F712-462B-8C9C-02965A64209E}"/>
                </a:ext>
              </a:extLst>
            </p:cNvPr>
            <p:cNvGrpSpPr/>
            <p:nvPr/>
          </p:nvGrpSpPr>
          <p:grpSpPr>
            <a:xfrm>
              <a:off x="6280549" y="1821370"/>
              <a:ext cx="973238" cy="547713"/>
              <a:chOff x="6280549" y="1821370"/>
              <a:chExt cx="973238" cy="547713"/>
            </a:xfrm>
          </p:grpSpPr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BEA6B4F6-BFE3-4F52-9531-266864451B4F}"/>
                  </a:ext>
                </a:extLst>
              </p:cNvPr>
              <p:cNvGrpSpPr/>
              <p:nvPr/>
            </p:nvGrpSpPr>
            <p:grpSpPr>
              <a:xfrm>
                <a:off x="6283833" y="1869560"/>
                <a:ext cx="969953" cy="109021"/>
                <a:chOff x="6247638" y="1865376"/>
                <a:chExt cx="969953" cy="109021"/>
              </a:xfrm>
            </p:grpSpPr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id="{DB88939A-73D4-4D5E-AED5-19544FB9D9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7638" y="1972649"/>
                  <a:ext cx="378600" cy="17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>
                  <a:extLst>
                    <a:ext uri="{FF2B5EF4-FFF2-40B4-BE49-F238E27FC236}">
                      <a16:creationId xmlns:a16="http://schemas.microsoft.com/office/drawing/2014/main" id="{7C10904A-D9D7-451E-B3AB-DE5B88E6CE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EDD83465-8115-48BD-894C-DA2A1BA00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7B40E9DF-56C9-4ACD-AB7E-12095FCD1452}"/>
                  </a:ext>
                </a:extLst>
              </p:cNvPr>
              <p:cNvGrpSpPr/>
              <p:nvPr/>
            </p:nvGrpSpPr>
            <p:grpSpPr>
              <a:xfrm>
                <a:off x="6281928" y="2062140"/>
                <a:ext cx="971856" cy="108586"/>
                <a:chOff x="6245733" y="1865376"/>
                <a:chExt cx="971856" cy="108586"/>
              </a:xfrm>
            </p:grpSpPr>
            <p:cxnSp>
              <p:nvCxnSpPr>
                <p:cNvPr id="380" name="Straight Connector 379">
                  <a:extLst>
                    <a:ext uri="{FF2B5EF4-FFF2-40B4-BE49-F238E27FC236}">
                      <a16:creationId xmlns:a16="http://schemas.microsoft.com/office/drawing/2014/main" id="{DD93826A-0B85-4093-BB46-ED589765F2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245733" y="1972317"/>
                  <a:ext cx="380505" cy="3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>
                  <a:extLst>
                    <a:ext uri="{FF2B5EF4-FFF2-40B4-BE49-F238E27FC236}">
                      <a16:creationId xmlns:a16="http://schemas.microsoft.com/office/drawing/2014/main" id="{66F770BA-4B96-4984-B387-50F5E04281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37B71B90-D5B2-4CA3-9278-A4EEC3E0A5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5EEEE0F5-0613-48E0-A738-1FCBB1B33874}"/>
                  </a:ext>
                </a:extLst>
              </p:cNvPr>
              <p:cNvGrpSpPr/>
              <p:nvPr/>
            </p:nvGrpSpPr>
            <p:grpSpPr>
              <a:xfrm>
                <a:off x="6280549" y="2260497"/>
                <a:ext cx="973238" cy="108586"/>
                <a:chOff x="6244354" y="1865376"/>
                <a:chExt cx="973238" cy="108586"/>
              </a:xfrm>
            </p:grpSpPr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0F52BBEA-26D9-4FB9-8091-CE1646EB0E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4354" y="1972649"/>
                  <a:ext cx="38188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7D9684BF-4D7F-4138-896D-93830D6932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89409557-F73B-49E5-9C3C-67E91C2A2B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4" name="TextBox 373">
                <a:extLst>
                  <a:ext uri="{FF2B5EF4-FFF2-40B4-BE49-F238E27FC236}">
                    <a16:creationId xmlns:a16="http://schemas.microsoft.com/office/drawing/2014/main" id="{7EB974A1-2ED4-4328-9853-64ED9C9F4CD8}"/>
                  </a:ext>
                </a:extLst>
              </p:cNvPr>
              <p:cNvSpPr txBox="1"/>
              <p:nvPr/>
            </p:nvSpPr>
            <p:spPr>
              <a:xfrm>
                <a:off x="6962801" y="1821370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R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2D467F17-2AA4-473B-8D4A-26389807CD52}"/>
                  </a:ext>
                </a:extLst>
              </p:cNvPr>
              <p:cNvSpPr txBox="1"/>
              <p:nvPr/>
            </p:nvSpPr>
            <p:spPr>
              <a:xfrm>
                <a:off x="6971082" y="2022615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14926A31-6FEE-456D-BCDD-C6EFA6C37FAB}"/>
                  </a:ext>
                </a:extLst>
              </p:cNvPr>
              <p:cNvSpPr txBox="1"/>
              <p:nvPr/>
            </p:nvSpPr>
            <p:spPr>
              <a:xfrm>
                <a:off x="6971082" y="2206574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T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C9112CBA-C732-4AB8-9A28-0A761E62357D}"/>
                </a:ext>
              </a:extLst>
            </p:cNvPr>
            <p:cNvSpPr/>
            <p:nvPr/>
          </p:nvSpPr>
          <p:spPr bwMode="gray">
            <a:xfrm>
              <a:off x="6483216" y="1761744"/>
              <a:ext cx="692946" cy="737616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DE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86" name="TextBox 385">
            <a:extLst>
              <a:ext uri="{FF2B5EF4-FFF2-40B4-BE49-F238E27FC236}">
                <a16:creationId xmlns:a16="http://schemas.microsoft.com/office/drawing/2014/main" id="{3FB4F5E2-7D14-4B40-890C-17ADE841D8A5}"/>
              </a:ext>
            </a:extLst>
          </p:cNvPr>
          <p:cNvSpPr txBox="1"/>
          <p:nvPr/>
        </p:nvSpPr>
        <p:spPr>
          <a:xfrm>
            <a:off x="2832293" y="4188461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Grid Port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1095522F-171C-4BF7-9EDA-731FEDBF7762}"/>
              </a:ext>
            </a:extLst>
          </p:cNvPr>
          <p:cNvSpPr txBox="1"/>
          <p:nvPr/>
        </p:nvSpPr>
        <p:spPr>
          <a:xfrm>
            <a:off x="2799350" y="1486852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Backup Load</a:t>
            </a: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DDAA3888-FA28-414D-9B99-25CE112D9BD2}"/>
              </a:ext>
            </a:extLst>
          </p:cNvPr>
          <p:cNvCxnSpPr>
            <a:cxnSpLocks/>
          </p:cNvCxnSpPr>
          <p:nvPr/>
        </p:nvCxnSpPr>
        <p:spPr>
          <a:xfrm>
            <a:off x="4843174" y="4662487"/>
            <a:ext cx="2695323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E511206F-964A-4E72-8813-207050766DE5}"/>
              </a:ext>
            </a:extLst>
          </p:cNvPr>
          <p:cNvCxnSpPr>
            <a:cxnSpLocks/>
          </p:cNvCxnSpPr>
          <p:nvPr/>
        </p:nvCxnSpPr>
        <p:spPr>
          <a:xfrm>
            <a:off x="7410288" y="5462799"/>
            <a:ext cx="326095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ADF416F4-4B5B-4637-AA05-2612718A5C4B}"/>
              </a:ext>
            </a:extLst>
          </p:cNvPr>
          <p:cNvCxnSpPr>
            <a:cxnSpLocks/>
          </p:cNvCxnSpPr>
          <p:nvPr/>
        </p:nvCxnSpPr>
        <p:spPr>
          <a:xfrm>
            <a:off x="7538496" y="4662487"/>
            <a:ext cx="15054" cy="800313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TextBox 395">
            <a:extLst>
              <a:ext uri="{FF2B5EF4-FFF2-40B4-BE49-F238E27FC236}">
                <a16:creationId xmlns:a16="http://schemas.microsoft.com/office/drawing/2014/main" id="{985D57F7-BD12-4708-BED9-53D15B2D7C04}"/>
              </a:ext>
            </a:extLst>
          </p:cNvPr>
          <p:cNvSpPr txBox="1"/>
          <p:nvPr/>
        </p:nvSpPr>
        <p:spPr>
          <a:xfrm flipH="1">
            <a:off x="7584235" y="5107351"/>
            <a:ext cx="180839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PE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D5B9317A-FC07-44B5-B216-58D9DAC670DA}"/>
              </a:ext>
            </a:extLst>
          </p:cNvPr>
          <p:cNvCxnSpPr>
            <a:cxnSpLocks/>
          </p:cNvCxnSpPr>
          <p:nvPr/>
        </p:nvCxnSpPr>
        <p:spPr>
          <a:xfrm>
            <a:off x="3387942" y="4662487"/>
            <a:ext cx="850614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7C14DC93-EEDF-4DD9-9987-CE8A5EDE8981}"/>
              </a:ext>
            </a:extLst>
          </p:cNvPr>
          <p:cNvCxnSpPr>
            <a:cxnSpLocks/>
          </p:cNvCxnSpPr>
          <p:nvPr/>
        </p:nvCxnSpPr>
        <p:spPr>
          <a:xfrm flipV="1">
            <a:off x="3387942" y="5775348"/>
            <a:ext cx="1690204" cy="1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54179819-6726-47BE-8941-3668FE395993}"/>
              </a:ext>
            </a:extLst>
          </p:cNvPr>
          <p:cNvCxnSpPr>
            <a:cxnSpLocks/>
          </p:cNvCxnSpPr>
          <p:nvPr/>
        </p:nvCxnSpPr>
        <p:spPr>
          <a:xfrm>
            <a:off x="7994329" y="3429000"/>
            <a:ext cx="798618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61CCDCA9-5D81-4451-BA42-891CC9AFAB98}"/>
              </a:ext>
            </a:extLst>
          </p:cNvPr>
          <p:cNvCxnSpPr>
            <a:cxnSpLocks/>
          </p:cNvCxnSpPr>
          <p:nvPr/>
        </p:nvCxnSpPr>
        <p:spPr>
          <a:xfrm>
            <a:off x="7032815" y="3429000"/>
            <a:ext cx="292749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B8209667-14F6-4916-817B-FB0C647CCD5F}"/>
              </a:ext>
            </a:extLst>
          </p:cNvPr>
          <p:cNvCxnSpPr>
            <a:cxnSpLocks/>
          </p:cNvCxnSpPr>
          <p:nvPr/>
        </p:nvCxnSpPr>
        <p:spPr>
          <a:xfrm flipH="1" flipV="1">
            <a:off x="7023993" y="3441917"/>
            <a:ext cx="16711" cy="1209389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551B182F-B941-4959-9755-9EEC043C2B24}"/>
              </a:ext>
            </a:extLst>
          </p:cNvPr>
          <p:cNvCxnSpPr>
            <a:cxnSpLocks/>
          </p:cNvCxnSpPr>
          <p:nvPr/>
        </p:nvCxnSpPr>
        <p:spPr>
          <a:xfrm>
            <a:off x="6791485" y="2031148"/>
            <a:ext cx="828956" cy="10525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617FAF01-F218-4273-825C-ABD4A9845156}"/>
              </a:ext>
            </a:extLst>
          </p:cNvPr>
          <p:cNvCxnSpPr>
            <a:cxnSpLocks/>
          </p:cNvCxnSpPr>
          <p:nvPr/>
        </p:nvCxnSpPr>
        <p:spPr>
          <a:xfrm>
            <a:off x="3394868" y="2055063"/>
            <a:ext cx="2746712" cy="1662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 422">
            <a:extLst>
              <a:ext uri="{FF2B5EF4-FFF2-40B4-BE49-F238E27FC236}">
                <a16:creationId xmlns:a16="http://schemas.microsoft.com/office/drawing/2014/main" id="{83DE699C-2B93-4631-B8FD-4BF13BB9B26E}"/>
              </a:ext>
            </a:extLst>
          </p:cNvPr>
          <p:cNvSpPr txBox="1"/>
          <p:nvPr/>
        </p:nvSpPr>
        <p:spPr>
          <a:xfrm>
            <a:off x="3580556" y="1104165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32A C-Class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7146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93D84-161C-466B-9BDB-5711777A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0" y="504761"/>
            <a:ext cx="11183564" cy="369236"/>
          </a:xfrm>
        </p:spPr>
        <p:txBody>
          <a:bodyPr>
            <a:normAutofit fontScale="90000"/>
          </a:bodyPr>
          <a:lstStyle/>
          <a:p>
            <a:r>
              <a:rPr lang="en-US" dirty="0"/>
              <a:t>DC </a:t>
            </a:r>
            <a:r>
              <a:rPr lang="en-US" dirty="0" err="1"/>
              <a:t>Seite</a:t>
            </a:r>
            <a:r>
              <a:rPr lang="en-US" dirty="0"/>
              <a:t> + AC </a:t>
            </a:r>
            <a:r>
              <a:rPr lang="en-US" dirty="0" err="1"/>
              <a:t>Seite</a:t>
            </a:r>
            <a:r>
              <a:rPr lang="en-US" dirty="0"/>
              <a:t> – Smart Load</a:t>
            </a:r>
            <a:endParaRPr lang="en-D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E6BA2B9-DB0A-4F0B-866A-41E6FC5DCD67}"/>
              </a:ext>
            </a:extLst>
          </p:cNvPr>
          <p:cNvSpPr/>
          <p:nvPr/>
        </p:nvSpPr>
        <p:spPr bwMode="gray">
          <a:xfrm>
            <a:off x="2050985" y="1301203"/>
            <a:ext cx="1333146" cy="469366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 err="1">
                <a:ea typeface="Arial Unicode MS" pitchFamily="34" charset="-128"/>
                <a:cs typeface="Arial Unicode MS" pitchFamily="34" charset="-128"/>
              </a:rPr>
              <a:t>Deye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 10K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3AE0F34-65E0-401E-AAFA-E72BCBD88B38}"/>
              </a:ext>
            </a:extLst>
          </p:cNvPr>
          <p:cNvGrpSpPr/>
          <p:nvPr/>
        </p:nvGrpSpPr>
        <p:grpSpPr>
          <a:xfrm>
            <a:off x="1020667" y="1597884"/>
            <a:ext cx="1026509" cy="114693"/>
            <a:chOff x="6359538" y="1865376"/>
            <a:chExt cx="1026776" cy="11472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525CD47-BD31-43B2-9DAD-92E1A1C0EC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52778CD-0021-407E-9CA3-3C23683F19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95F2FBC-7F1C-455E-8C41-B18E2EC65679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53066" cy="613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B52A299-1F4C-4B12-92BD-4F4A34851BC4}"/>
              </a:ext>
            </a:extLst>
          </p:cNvPr>
          <p:cNvGrpSpPr/>
          <p:nvPr/>
        </p:nvGrpSpPr>
        <p:grpSpPr>
          <a:xfrm>
            <a:off x="1020667" y="1790414"/>
            <a:ext cx="1018891" cy="108805"/>
            <a:chOff x="6359538" y="1865376"/>
            <a:chExt cx="1019156" cy="10883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0B8875C-61D7-43C6-88A2-19592C5AAE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FEDFE3A-ACC4-403C-B0B8-6AC50F1F66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141F40C-E189-4F43-8F08-09C000E247D8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45446" cy="24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3B39639-68C7-4C76-9C14-F1910CD0627B}"/>
              </a:ext>
            </a:extLst>
          </p:cNvPr>
          <p:cNvGrpSpPr/>
          <p:nvPr/>
        </p:nvGrpSpPr>
        <p:grpSpPr>
          <a:xfrm>
            <a:off x="1020667" y="1988719"/>
            <a:ext cx="1026509" cy="112377"/>
            <a:chOff x="6359538" y="1865376"/>
            <a:chExt cx="1026776" cy="11240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ECC0DEE-17F4-443B-938C-FDF3DE787F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3B090C3-7398-4911-8E4F-E47FFF396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9DA0050-D733-415B-B9EB-F48E4B41FF26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53066" cy="382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AED17D3A-FED6-408B-B4BE-69839C9DFB17}"/>
              </a:ext>
            </a:extLst>
          </p:cNvPr>
          <p:cNvSpPr txBox="1"/>
          <p:nvPr/>
        </p:nvSpPr>
        <p:spPr>
          <a:xfrm>
            <a:off x="1587587" y="1549706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+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F7FE1B5-6181-4CBE-A684-90F9E080F0A3}"/>
              </a:ext>
            </a:extLst>
          </p:cNvPr>
          <p:cNvSpPr txBox="1"/>
          <p:nvPr/>
        </p:nvSpPr>
        <p:spPr>
          <a:xfrm>
            <a:off x="1611102" y="1732948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-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DB4782A-A724-42A2-9ACC-92E7484B9BC0}"/>
              </a:ext>
            </a:extLst>
          </p:cNvPr>
          <p:cNvSpPr txBox="1"/>
          <p:nvPr/>
        </p:nvSpPr>
        <p:spPr>
          <a:xfrm>
            <a:off x="1595866" y="1934810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+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E37E86E-283A-4908-BC19-EDA5231FA279}"/>
              </a:ext>
            </a:extLst>
          </p:cNvPr>
          <p:cNvSpPr/>
          <p:nvPr/>
        </p:nvSpPr>
        <p:spPr bwMode="gray">
          <a:xfrm>
            <a:off x="909939" y="1490096"/>
            <a:ext cx="890954" cy="997627"/>
          </a:xfrm>
          <a:prstGeom prst="rect">
            <a:avLst/>
          </a:prstGeom>
          <a:noFill/>
          <a:ln w="3175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0CDE9E4-D7F8-4CDE-A0FF-CA3E8B69D405}"/>
              </a:ext>
            </a:extLst>
          </p:cNvPr>
          <p:cNvSpPr txBox="1"/>
          <p:nvPr/>
        </p:nvSpPr>
        <p:spPr>
          <a:xfrm>
            <a:off x="878315" y="2487723"/>
            <a:ext cx="1146555" cy="307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DC Breaker</a:t>
            </a:r>
            <a:br>
              <a:rPr lang="en-US" sz="1000" kern="0" dirty="0">
                <a:ea typeface="Arial Unicode MS" pitchFamily="34" charset="-128"/>
                <a:cs typeface="Arial Unicode MS" pitchFamily="34" charset="-128"/>
              </a:rPr>
            </a:b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ABB S804-PV-Z80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FCC7FD6-76E8-47DF-B135-4FE480634029}"/>
              </a:ext>
            </a:extLst>
          </p:cNvPr>
          <p:cNvGrpSpPr/>
          <p:nvPr/>
        </p:nvGrpSpPr>
        <p:grpSpPr>
          <a:xfrm>
            <a:off x="1020667" y="2175322"/>
            <a:ext cx="1030318" cy="108606"/>
            <a:chOff x="6359538" y="1865376"/>
            <a:chExt cx="1030586" cy="108634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5F4A098-2403-41B2-A04F-336E935BBC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DEFD516-EDFB-4BB9-934C-48415E139E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B122F67-9C3D-4A30-AACC-D3D83A98E591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56876" cy="4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595D00F3-9EFD-492B-9DA3-6D0613FF0677}"/>
              </a:ext>
            </a:extLst>
          </p:cNvPr>
          <p:cNvSpPr txBox="1"/>
          <p:nvPr/>
        </p:nvSpPr>
        <p:spPr>
          <a:xfrm>
            <a:off x="1618264" y="2116368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-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18F69B8-33BE-4967-A86E-797D9902A357}"/>
              </a:ext>
            </a:extLst>
          </p:cNvPr>
          <p:cNvSpPr/>
          <p:nvPr/>
        </p:nvSpPr>
        <p:spPr bwMode="gray">
          <a:xfrm>
            <a:off x="55574" y="1655495"/>
            <a:ext cx="745623" cy="28948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PV String A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FBAC96B-3EA9-455E-BBD0-9887C9F17127}"/>
              </a:ext>
            </a:extLst>
          </p:cNvPr>
          <p:cNvCxnSpPr>
            <a:cxnSpLocks/>
          </p:cNvCxnSpPr>
          <p:nvPr/>
        </p:nvCxnSpPr>
        <p:spPr>
          <a:xfrm>
            <a:off x="815129" y="2280584"/>
            <a:ext cx="217460" cy="1983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0F9F037-2319-48A4-967E-F2573119F770}"/>
              </a:ext>
            </a:extLst>
          </p:cNvPr>
          <p:cNvCxnSpPr>
            <a:cxnSpLocks/>
          </p:cNvCxnSpPr>
          <p:nvPr/>
        </p:nvCxnSpPr>
        <p:spPr>
          <a:xfrm>
            <a:off x="811319" y="2095848"/>
            <a:ext cx="264197" cy="117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A7E2552-520A-4F2C-AD43-35E18CDEA948}"/>
              </a:ext>
            </a:extLst>
          </p:cNvPr>
          <p:cNvCxnSpPr>
            <a:cxnSpLocks/>
          </p:cNvCxnSpPr>
          <p:nvPr/>
        </p:nvCxnSpPr>
        <p:spPr>
          <a:xfrm>
            <a:off x="811320" y="1895875"/>
            <a:ext cx="221269" cy="1785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8E4187C-B3F4-42C1-BF2A-985DB577C211}"/>
              </a:ext>
            </a:extLst>
          </p:cNvPr>
          <p:cNvCxnSpPr>
            <a:cxnSpLocks/>
          </p:cNvCxnSpPr>
          <p:nvPr/>
        </p:nvCxnSpPr>
        <p:spPr>
          <a:xfrm>
            <a:off x="814175" y="1706124"/>
            <a:ext cx="215556" cy="35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FA71B24F-A5ED-4E77-8AE5-F4A5EA773271}"/>
              </a:ext>
            </a:extLst>
          </p:cNvPr>
          <p:cNvSpPr txBox="1"/>
          <p:nvPr/>
        </p:nvSpPr>
        <p:spPr>
          <a:xfrm>
            <a:off x="288058" y="6203832"/>
            <a:ext cx="474519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70mm²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E056874-AF34-4441-817E-7F5A6BA60007}"/>
              </a:ext>
            </a:extLst>
          </p:cNvPr>
          <p:cNvCxnSpPr>
            <a:cxnSpLocks/>
          </p:cNvCxnSpPr>
          <p:nvPr/>
        </p:nvCxnSpPr>
        <p:spPr>
          <a:xfrm flipH="1" flipV="1">
            <a:off x="92699" y="6216214"/>
            <a:ext cx="768637" cy="7176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7FE0AE7-FB65-414B-9258-FFA492F40034}"/>
              </a:ext>
            </a:extLst>
          </p:cNvPr>
          <p:cNvCxnSpPr>
            <a:cxnSpLocks/>
          </p:cNvCxnSpPr>
          <p:nvPr/>
        </p:nvCxnSpPr>
        <p:spPr>
          <a:xfrm flipH="1" flipV="1">
            <a:off x="92699" y="6346062"/>
            <a:ext cx="768637" cy="7176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4947E072-D453-4F11-AA3E-066A15BB9481}"/>
              </a:ext>
            </a:extLst>
          </p:cNvPr>
          <p:cNvSpPr/>
          <p:nvPr/>
        </p:nvSpPr>
        <p:spPr bwMode="gray">
          <a:xfrm>
            <a:off x="69506" y="2048550"/>
            <a:ext cx="745623" cy="28948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PV String B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48AE8A-1328-4991-9ABE-AD8012C90250}"/>
              </a:ext>
            </a:extLst>
          </p:cNvPr>
          <p:cNvGrpSpPr/>
          <p:nvPr/>
        </p:nvGrpSpPr>
        <p:grpSpPr>
          <a:xfrm>
            <a:off x="184357" y="3072212"/>
            <a:ext cx="1102070" cy="863372"/>
            <a:chOff x="910175" y="3263168"/>
            <a:chExt cx="1102357" cy="86359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AD5FA41-C2B4-4F8F-85CC-9B5D8752AC33}"/>
                </a:ext>
              </a:extLst>
            </p:cNvPr>
            <p:cNvSpPr/>
            <p:nvPr/>
          </p:nvSpPr>
          <p:spPr bwMode="gray">
            <a:xfrm>
              <a:off x="910175" y="3263168"/>
              <a:ext cx="1102357" cy="863597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400" kern="0" dirty="0">
                  <a:ea typeface="Arial Unicode MS" pitchFamily="34" charset="-128"/>
                  <a:cs typeface="Arial Unicode MS" pitchFamily="34" charset="-128"/>
                </a:rPr>
                <a:t>ABB SACE T3N LN250a</a:t>
              </a:r>
              <a:endParaRPr lang="en-DE" sz="14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B457CDD0-E857-44C7-B94B-14BCC7403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0013" y="3573959"/>
              <a:ext cx="345127" cy="425018"/>
            </a:xfrm>
            <a:prstGeom prst="rect">
              <a:avLst/>
            </a:prstGeom>
          </p:spPr>
        </p:pic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645C460-4703-4C0C-8C94-AAE32DDF6BE8}"/>
              </a:ext>
            </a:extLst>
          </p:cNvPr>
          <p:cNvCxnSpPr>
            <a:cxnSpLocks/>
          </p:cNvCxnSpPr>
          <p:nvPr/>
        </p:nvCxnSpPr>
        <p:spPr>
          <a:xfrm>
            <a:off x="1286427" y="3171116"/>
            <a:ext cx="772938" cy="0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1CF8179-EC56-4F72-B504-288A5178EADE}"/>
              </a:ext>
            </a:extLst>
          </p:cNvPr>
          <p:cNvCxnSpPr>
            <a:cxnSpLocks/>
          </p:cNvCxnSpPr>
          <p:nvPr/>
        </p:nvCxnSpPr>
        <p:spPr>
          <a:xfrm>
            <a:off x="1286427" y="3229408"/>
            <a:ext cx="753131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C379778-24A8-457D-9794-7422E7FC7238}"/>
              </a:ext>
            </a:extLst>
          </p:cNvPr>
          <p:cNvCxnSpPr>
            <a:cxnSpLocks/>
          </p:cNvCxnSpPr>
          <p:nvPr/>
        </p:nvCxnSpPr>
        <p:spPr>
          <a:xfrm>
            <a:off x="635241" y="3947589"/>
            <a:ext cx="0" cy="161319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75C986C-CE54-4009-85CC-3A75959F6DE7}"/>
              </a:ext>
            </a:extLst>
          </p:cNvPr>
          <p:cNvCxnSpPr>
            <a:cxnSpLocks/>
          </p:cNvCxnSpPr>
          <p:nvPr/>
        </p:nvCxnSpPr>
        <p:spPr>
          <a:xfrm flipV="1">
            <a:off x="689060" y="3935585"/>
            <a:ext cx="0" cy="173324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681F396-A26B-4CC9-9A51-7255CA47CF7E}"/>
              </a:ext>
            </a:extLst>
          </p:cNvPr>
          <p:cNvSpPr/>
          <p:nvPr/>
        </p:nvSpPr>
        <p:spPr bwMode="gray">
          <a:xfrm>
            <a:off x="74643" y="4100368"/>
            <a:ext cx="599074" cy="31939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+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8AA5689F-2EA5-462E-A10B-05DB4BE2F148}"/>
              </a:ext>
            </a:extLst>
          </p:cNvPr>
          <p:cNvSpPr/>
          <p:nvPr/>
        </p:nvSpPr>
        <p:spPr bwMode="gray">
          <a:xfrm>
            <a:off x="678903" y="4100368"/>
            <a:ext cx="599078" cy="31939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-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094ABFA-3FDC-4F40-8BA5-0BA26855E838}"/>
              </a:ext>
            </a:extLst>
          </p:cNvPr>
          <p:cNvSpPr txBox="1"/>
          <p:nvPr/>
        </p:nvSpPr>
        <p:spPr>
          <a:xfrm>
            <a:off x="1338944" y="4198525"/>
            <a:ext cx="667902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DC Busbar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BB6C9C8-5AA6-45FB-8BAD-7689BE5AB657}"/>
              </a:ext>
            </a:extLst>
          </p:cNvPr>
          <p:cNvGrpSpPr/>
          <p:nvPr/>
        </p:nvGrpSpPr>
        <p:grpSpPr>
          <a:xfrm>
            <a:off x="92699" y="4906931"/>
            <a:ext cx="1632218" cy="489255"/>
            <a:chOff x="2692465" y="5214604"/>
            <a:chExt cx="2018188" cy="96520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ED1F7B9-78AD-4586-9A7C-D675CC5C9914}"/>
                </a:ext>
              </a:extLst>
            </p:cNvPr>
            <p:cNvSpPr/>
            <p:nvPr/>
          </p:nvSpPr>
          <p:spPr bwMode="gray">
            <a:xfrm>
              <a:off x="2692465" y="5214604"/>
              <a:ext cx="1806383" cy="96520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t"/>
            <a:lstStyle/>
            <a:p>
              <a:pPr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  <a:t>Battery - 280a</a:t>
              </a:r>
              <a:b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  <a:t>ANL FUSE 160a</a:t>
              </a:r>
              <a:endParaRPr lang="en-DE" sz="11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30139BF-F4D9-4C9F-A0BE-E783C750E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02782">
              <a:off x="4038420" y="5415997"/>
              <a:ext cx="672233" cy="256999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9A2BADC-B348-445D-BF60-AEECEC9E3BF8}"/>
              </a:ext>
            </a:extLst>
          </p:cNvPr>
          <p:cNvGrpSpPr/>
          <p:nvPr/>
        </p:nvGrpSpPr>
        <p:grpSpPr>
          <a:xfrm>
            <a:off x="92699" y="5399635"/>
            <a:ext cx="1632218" cy="489255"/>
            <a:chOff x="2692465" y="5214604"/>
            <a:chExt cx="2018188" cy="9652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2270D74-B890-492B-B93D-4297F9F261AC}"/>
                </a:ext>
              </a:extLst>
            </p:cNvPr>
            <p:cNvSpPr/>
            <p:nvPr/>
          </p:nvSpPr>
          <p:spPr bwMode="gray">
            <a:xfrm>
              <a:off x="2692465" y="5214604"/>
              <a:ext cx="1806383" cy="96520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t"/>
            <a:lstStyle/>
            <a:p>
              <a:pPr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  <a:t>Battery - 280a</a:t>
              </a:r>
              <a:b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  <a:t>ANL FUSE 160a</a:t>
              </a:r>
              <a:endParaRPr lang="en-DE" sz="11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FC639DC-6F03-417D-9222-BC867593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02782">
              <a:off x="4038420" y="5415997"/>
              <a:ext cx="672233" cy="256999"/>
            </a:xfrm>
            <a:prstGeom prst="rect">
              <a:avLst/>
            </a:prstGeom>
          </p:spPr>
        </p:pic>
      </p:grp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25E4DB8-FC57-46A0-B284-60BC4A2D28A6}"/>
              </a:ext>
            </a:extLst>
          </p:cNvPr>
          <p:cNvCxnSpPr>
            <a:cxnSpLocks/>
            <a:stCxn id="112" idx="0"/>
          </p:cNvCxnSpPr>
          <p:nvPr/>
        </p:nvCxnSpPr>
        <p:spPr>
          <a:xfrm flipV="1">
            <a:off x="823158" y="4419762"/>
            <a:ext cx="0" cy="48717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E207BE2-50E8-4D7B-9ADF-154ED30449B3}"/>
              </a:ext>
            </a:extLst>
          </p:cNvPr>
          <p:cNvCxnSpPr>
            <a:cxnSpLocks/>
          </p:cNvCxnSpPr>
          <p:nvPr/>
        </p:nvCxnSpPr>
        <p:spPr>
          <a:xfrm>
            <a:off x="543419" y="4419762"/>
            <a:ext cx="0" cy="487170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7E1EE3B-F83C-4161-A89A-2BF4B516A46D}"/>
              </a:ext>
            </a:extLst>
          </p:cNvPr>
          <p:cNvCxnSpPr>
            <a:cxnSpLocks/>
          </p:cNvCxnSpPr>
          <p:nvPr/>
        </p:nvCxnSpPr>
        <p:spPr>
          <a:xfrm>
            <a:off x="147282" y="4419761"/>
            <a:ext cx="0" cy="974340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7FB4D68-D5DA-4084-8861-22CF497CDBE6}"/>
              </a:ext>
            </a:extLst>
          </p:cNvPr>
          <p:cNvCxnSpPr>
            <a:cxnSpLocks/>
          </p:cNvCxnSpPr>
          <p:nvPr/>
        </p:nvCxnSpPr>
        <p:spPr>
          <a:xfrm flipV="1">
            <a:off x="1218412" y="4419761"/>
            <a:ext cx="0" cy="954069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5FED40E-36F7-43B8-828C-68DFFF62F765}"/>
              </a:ext>
            </a:extLst>
          </p:cNvPr>
          <p:cNvGrpSpPr/>
          <p:nvPr/>
        </p:nvGrpSpPr>
        <p:grpSpPr>
          <a:xfrm>
            <a:off x="3389817" y="3885158"/>
            <a:ext cx="854249" cy="568049"/>
            <a:chOff x="6280549" y="1761744"/>
            <a:chExt cx="973238" cy="737616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21E9F2CB-8CF8-4982-9985-CBB1D65267E7}"/>
                </a:ext>
              </a:extLst>
            </p:cNvPr>
            <p:cNvGrpSpPr/>
            <p:nvPr/>
          </p:nvGrpSpPr>
          <p:grpSpPr>
            <a:xfrm>
              <a:off x="6280549" y="1821370"/>
              <a:ext cx="973238" cy="547713"/>
              <a:chOff x="6280549" y="1821370"/>
              <a:chExt cx="973238" cy="547713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B97EAFBB-4FFB-4FB9-92C6-B9750241FF10}"/>
                  </a:ext>
                </a:extLst>
              </p:cNvPr>
              <p:cNvGrpSpPr/>
              <p:nvPr/>
            </p:nvGrpSpPr>
            <p:grpSpPr>
              <a:xfrm>
                <a:off x="6283833" y="1869560"/>
                <a:ext cx="969953" cy="109021"/>
                <a:chOff x="6247638" y="1865376"/>
                <a:chExt cx="969953" cy="109021"/>
              </a:xfrm>
            </p:grpSpPr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AF97F9FE-64EB-42FD-87B5-9962287CA1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7638" y="1972649"/>
                  <a:ext cx="378600" cy="17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DFC3D1FE-E0FA-4C09-9597-B242D39408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86D86393-29B5-4F04-ADD9-DBB00949C2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C4A126E6-3512-4AF7-BA27-7D7E41F844D5}"/>
                  </a:ext>
                </a:extLst>
              </p:cNvPr>
              <p:cNvGrpSpPr/>
              <p:nvPr/>
            </p:nvGrpSpPr>
            <p:grpSpPr>
              <a:xfrm>
                <a:off x="6281928" y="2062140"/>
                <a:ext cx="971856" cy="108586"/>
                <a:chOff x="6245733" y="1865376"/>
                <a:chExt cx="971856" cy="108586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EA2B7652-6851-41AB-B446-62DC211496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245733" y="1972317"/>
                  <a:ext cx="380505" cy="3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5A158A74-D0BF-4B20-9E75-FD04D482CA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55E9D8DA-EC9C-43CF-9407-E4435BC2D5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BD854A7E-B3E7-4C39-A369-4E9ED38C7FCA}"/>
                  </a:ext>
                </a:extLst>
              </p:cNvPr>
              <p:cNvGrpSpPr/>
              <p:nvPr/>
            </p:nvGrpSpPr>
            <p:grpSpPr>
              <a:xfrm>
                <a:off x="6280549" y="2260497"/>
                <a:ext cx="973238" cy="108586"/>
                <a:chOff x="6244354" y="1865376"/>
                <a:chExt cx="973238" cy="108586"/>
              </a:xfrm>
            </p:grpSpPr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FE0AB83D-A55C-40E4-95EE-A9F787C009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4354" y="1972649"/>
                  <a:ext cx="38188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13071899-7C76-4517-BA90-E430E07C59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941C3EA9-3B2B-433A-A109-BC57DD943A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28E5C73-8582-45CE-ABDF-1C81B6F59026}"/>
                  </a:ext>
                </a:extLst>
              </p:cNvPr>
              <p:cNvSpPr txBox="1"/>
              <p:nvPr/>
            </p:nvSpPr>
            <p:spPr>
              <a:xfrm>
                <a:off x="6962801" y="1821370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R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EC7EBFEF-F325-4869-8928-C3B249B37DE8}"/>
                  </a:ext>
                </a:extLst>
              </p:cNvPr>
              <p:cNvSpPr txBox="1"/>
              <p:nvPr/>
            </p:nvSpPr>
            <p:spPr>
              <a:xfrm>
                <a:off x="6971082" y="2022615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07CBD1A-1FA7-450A-AE86-36FC0D3EE4F3}"/>
                  </a:ext>
                </a:extLst>
              </p:cNvPr>
              <p:cNvSpPr txBox="1"/>
              <p:nvPr/>
            </p:nvSpPr>
            <p:spPr>
              <a:xfrm>
                <a:off x="6971082" y="2206574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T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19CC1E7-BE26-46F0-B53B-9FA5467C2C71}"/>
                </a:ext>
              </a:extLst>
            </p:cNvPr>
            <p:cNvSpPr/>
            <p:nvPr/>
          </p:nvSpPr>
          <p:spPr bwMode="gray">
            <a:xfrm>
              <a:off x="6483216" y="1761744"/>
              <a:ext cx="692946" cy="737616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DE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8D997A08-8114-46EE-BD43-7E7D33A6CFF4}"/>
              </a:ext>
            </a:extLst>
          </p:cNvPr>
          <p:cNvSpPr txBox="1"/>
          <p:nvPr/>
        </p:nvSpPr>
        <p:spPr>
          <a:xfrm>
            <a:off x="3636096" y="3765624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32A C-Class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A80D45DB-D6CE-40F2-B403-2F2E01758EF3}"/>
              </a:ext>
            </a:extLst>
          </p:cNvPr>
          <p:cNvSpPr/>
          <p:nvPr/>
        </p:nvSpPr>
        <p:spPr bwMode="gray">
          <a:xfrm>
            <a:off x="4246193" y="3889165"/>
            <a:ext cx="598855" cy="87641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FI </a:t>
            </a:r>
            <a:r>
              <a:rPr lang="en-US" sz="800" kern="0" dirty="0" err="1">
                <a:ea typeface="Arial Unicode MS" pitchFamily="34" charset="-128"/>
                <a:cs typeface="Arial Unicode MS" pitchFamily="34" charset="-128"/>
              </a:rPr>
              <a:t>Typ</a:t>
            </a: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 A 300mA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FDC8E466-2509-45DA-BB3B-951791A3FCA8}"/>
              </a:ext>
            </a:extLst>
          </p:cNvPr>
          <p:cNvCxnSpPr>
            <a:cxnSpLocks/>
          </p:cNvCxnSpPr>
          <p:nvPr/>
        </p:nvCxnSpPr>
        <p:spPr>
          <a:xfrm>
            <a:off x="3382547" y="4571095"/>
            <a:ext cx="861516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7DD51991-1285-4B38-9918-992608E92B51}"/>
              </a:ext>
            </a:extLst>
          </p:cNvPr>
          <p:cNvSpPr txBox="1"/>
          <p:nvPr/>
        </p:nvSpPr>
        <p:spPr>
          <a:xfrm>
            <a:off x="3995923" y="4449794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N</a:t>
            </a:r>
            <a:endParaRPr lang="en-DE" sz="800" kern="0" dirty="0" err="1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02FBE68A-39BE-4581-BD9B-5E35B0591C8D}"/>
              </a:ext>
            </a:extLst>
          </p:cNvPr>
          <p:cNvSpPr/>
          <p:nvPr/>
        </p:nvSpPr>
        <p:spPr bwMode="gray">
          <a:xfrm>
            <a:off x="7797250" y="3892046"/>
            <a:ext cx="1424569" cy="87353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ea typeface="Arial Unicode MS" pitchFamily="34" charset="-128"/>
                <a:cs typeface="Arial Unicode MS" pitchFamily="34" charset="-128"/>
              </a:rPr>
              <a:t>Grid</a:t>
            </a:r>
            <a:endParaRPr lang="en-DE" sz="12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2D9129A-EA95-4A30-A682-468DCBE580C6}"/>
              </a:ext>
            </a:extLst>
          </p:cNvPr>
          <p:cNvGrpSpPr/>
          <p:nvPr/>
        </p:nvGrpSpPr>
        <p:grpSpPr>
          <a:xfrm>
            <a:off x="6943002" y="3892046"/>
            <a:ext cx="854249" cy="568049"/>
            <a:chOff x="6280549" y="1761744"/>
            <a:chExt cx="973238" cy="737616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EB88BF8C-E3C8-48B3-88BB-30DC887AEA55}"/>
                </a:ext>
              </a:extLst>
            </p:cNvPr>
            <p:cNvGrpSpPr/>
            <p:nvPr/>
          </p:nvGrpSpPr>
          <p:grpSpPr>
            <a:xfrm>
              <a:off x="6280549" y="1821370"/>
              <a:ext cx="973238" cy="547713"/>
              <a:chOff x="6280549" y="1821370"/>
              <a:chExt cx="973238" cy="547713"/>
            </a:xfrm>
          </p:grpSpPr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A376BF7D-267F-4807-A96F-D7BAD3E441E8}"/>
                  </a:ext>
                </a:extLst>
              </p:cNvPr>
              <p:cNvGrpSpPr/>
              <p:nvPr/>
            </p:nvGrpSpPr>
            <p:grpSpPr>
              <a:xfrm>
                <a:off x="6283833" y="1869560"/>
                <a:ext cx="969953" cy="109021"/>
                <a:chOff x="6247638" y="1865376"/>
                <a:chExt cx="969953" cy="109021"/>
              </a:xfrm>
            </p:grpSpPr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901DF243-2D5E-415C-8A11-ACC183BB0C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7638" y="1972649"/>
                  <a:ext cx="378600" cy="17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D71AC37B-D275-478C-874A-D85185415C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55A904A2-3041-4515-B6BA-3446C2E7EA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5F32768A-65C9-4AE5-9387-0721B3B9610C}"/>
                  </a:ext>
                </a:extLst>
              </p:cNvPr>
              <p:cNvGrpSpPr/>
              <p:nvPr/>
            </p:nvGrpSpPr>
            <p:grpSpPr>
              <a:xfrm>
                <a:off x="6281928" y="2062140"/>
                <a:ext cx="971856" cy="108586"/>
                <a:chOff x="6245733" y="1865376"/>
                <a:chExt cx="971856" cy="108586"/>
              </a:xfrm>
            </p:grpSpPr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6AB250C9-4E20-4A4F-97A2-874EA7F84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245733" y="1972317"/>
                  <a:ext cx="380505" cy="3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A61E81ED-AE6B-44A8-B3F9-47E1671240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1268097A-8CFF-4FB7-B66B-5907753DA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EEF37129-A41B-41CE-99AC-F1922776D473}"/>
                  </a:ext>
                </a:extLst>
              </p:cNvPr>
              <p:cNvGrpSpPr/>
              <p:nvPr/>
            </p:nvGrpSpPr>
            <p:grpSpPr>
              <a:xfrm>
                <a:off x="6280549" y="2260497"/>
                <a:ext cx="973238" cy="108586"/>
                <a:chOff x="6244354" y="1865376"/>
                <a:chExt cx="973238" cy="108586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7A265E63-49B8-4C17-B367-C82B063663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4354" y="1972649"/>
                  <a:ext cx="38188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40948FC7-C257-477B-BCD7-7AE0B54FFF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10E97FCC-1850-41C5-A81D-48EAE5FBFE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9EDE633B-370A-403D-80DD-D7809B4554F9}"/>
                  </a:ext>
                </a:extLst>
              </p:cNvPr>
              <p:cNvSpPr txBox="1"/>
              <p:nvPr/>
            </p:nvSpPr>
            <p:spPr>
              <a:xfrm>
                <a:off x="6962801" y="1821370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R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E7D84E98-B1BD-4428-8E40-822F4F0A7ACB}"/>
                  </a:ext>
                </a:extLst>
              </p:cNvPr>
              <p:cNvSpPr txBox="1"/>
              <p:nvPr/>
            </p:nvSpPr>
            <p:spPr>
              <a:xfrm>
                <a:off x="6971082" y="2022615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4297A6-FBE0-49C2-AF22-0DE02E6A1D71}"/>
                  </a:ext>
                </a:extLst>
              </p:cNvPr>
              <p:cNvSpPr txBox="1"/>
              <p:nvPr/>
            </p:nvSpPr>
            <p:spPr>
              <a:xfrm>
                <a:off x="6971082" y="2206574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T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8C346291-B314-4297-A362-DA3AEC6877E9}"/>
                </a:ext>
              </a:extLst>
            </p:cNvPr>
            <p:cNvSpPr/>
            <p:nvPr/>
          </p:nvSpPr>
          <p:spPr bwMode="gray">
            <a:xfrm>
              <a:off x="6483216" y="1761744"/>
              <a:ext cx="692946" cy="737616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DE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127FF56-9F75-4BDC-AC1D-9B4B6EBAC454}"/>
              </a:ext>
            </a:extLst>
          </p:cNvPr>
          <p:cNvCxnSpPr>
            <a:cxnSpLocks/>
          </p:cNvCxnSpPr>
          <p:nvPr/>
        </p:nvCxnSpPr>
        <p:spPr>
          <a:xfrm>
            <a:off x="4856486" y="4571095"/>
            <a:ext cx="2929807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>
            <a:extLst>
              <a:ext uri="{FF2B5EF4-FFF2-40B4-BE49-F238E27FC236}">
                <a16:creationId xmlns:a16="http://schemas.microsoft.com/office/drawing/2014/main" id="{6DAAE058-A8C7-4860-9B56-9ED43BB284D0}"/>
              </a:ext>
            </a:extLst>
          </p:cNvPr>
          <p:cNvSpPr/>
          <p:nvPr/>
        </p:nvSpPr>
        <p:spPr bwMode="gray">
          <a:xfrm>
            <a:off x="6526946" y="3992615"/>
            <a:ext cx="423140" cy="13077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CT1</a:t>
            </a:r>
            <a:endParaRPr lang="en-DE" sz="9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9A4E85BE-9601-4918-8B47-4FB3DE07F2C9}"/>
              </a:ext>
            </a:extLst>
          </p:cNvPr>
          <p:cNvSpPr/>
          <p:nvPr/>
        </p:nvSpPr>
        <p:spPr bwMode="gray">
          <a:xfrm>
            <a:off x="6527441" y="4139659"/>
            <a:ext cx="423140" cy="13077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CT2</a:t>
            </a:r>
            <a:endParaRPr lang="en-DE" sz="9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B4E2F255-7276-46FF-B3D4-5AE1474703F4}"/>
              </a:ext>
            </a:extLst>
          </p:cNvPr>
          <p:cNvSpPr/>
          <p:nvPr/>
        </p:nvSpPr>
        <p:spPr bwMode="gray">
          <a:xfrm>
            <a:off x="6529645" y="4286366"/>
            <a:ext cx="423140" cy="13077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CT3</a:t>
            </a:r>
            <a:endParaRPr lang="en-DE" sz="9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0B0EF036-4995-4C0A-8769-25814768C70F}"/>
              </a:ext>
            </a:extLst>
          </p:cNvPr>
          <p:cNvCxnSpPr>
            <a:cxnSpLocks/>
            <a:endCxn id="205" idx="1"/>
          </p:cNvCxnSpPr>
          <p:nvPr/>
        </p:nvCxnSpPr>
        <p:spPr>
          <a:xfrm flipV="1">
            <a:off x="4843174" y="4058001"/>
            <a:ext cx="1683773" cy="6797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2726F725-7DC1-426F-9FEF-3FA58216085B}"/>
              </a:ext>
            </a:extLst>
          </p:cNvPr>
          <p:cNvCxnSpPr>
            <a:cxnSpLocks/>
            <a:endCxn id="206" idx="1"/>
          </p:cNvCxnSpPr>
          <p:nvPr/>
        </p:nvCxnSpPr>
        <p:spPr>
          <a:xfrm flipV="1">
            <a:off x="4843780" y="4205044"/>
            <a:ext cx="1683661" cy="5506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9B2319A-1281-4AB6-863B-661E536D3AB9}"/>
              </a:ext>
            </a:extLst>
          </p:cNvPr>
          <p:cNvCxnSpPr>
            <a:cxnSpLocks/>
            <a:endCxn id="207" idx="1"/>
          </p:cNvCxnSpPr>
          <p:nvPr/>
        </p:nvCxnSpPr>
        <p:spPr>
          <a:xfrm flipV="1">
            <a:off x="4856486" y="4351751"/>
            <a:ext cx="1673159" cy="2838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B28331B2-2F5C-495F-BB30-BE828ACC3F34}"/>
              </a:ext>
            </a:extLst>
          </p:cNvPr>
          <p:cNvSpPr txBox="1"/>
          <p:nvPr/>
        </p:nvSpPr>
        <p:spPr>
          <a:xfrm>
            <a:off x="7120890" y="3758054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SLS 63A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061C43-49FB-434E-8737-9A166359DF91}"/>
              </a:ext>
            </a:extLst>
          </p:cNvPr>
          <p:cNvGrpSpPr/>
          <p:nvPr/>
        </p:nvGrpSpPr>
        <p:grpSpPr>
          <a:xfrm>
            <a:off x="6165138" y="1187186"/>
            <a:ext cx="2203078" cy="908778"/>
            <a:chOff x="4027704" y="1146346"/>
            <a:chExt cx="2203652" cy="909015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2EF8B44-DF69-466F-86A8-B527A1F503CD}"/>
                </a:ext>
              </a:extLst>
            </p:cNvPr>
            <p:cNvSpPr/>
            <p:nvPr/>
          </p:nvSpPr>
          <p:spPr bwMode="gray">
            <a:xfrm>
              <a:off x="5483386" y="1146346"/>
              <a:ext cx="747970" cy="90549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 dirty="0">
                  <a:ea typeface="Arial Unicode MS" pitchFamily="34" charset="-128"/>
                  <a:cs typeface="Arial Unicode MS" pitchFamily="34" charset="-128"/>
                </a:rPr>
                <a:t>Backup Load</a:t>
              </a:r>
              <a:endParaRPr lang="en-DE" sz="12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422244D-8D24-4408-ABEB-7B1D8C10CFFC}"/>
                </a:ext>
              </a:extLst>
            </p:cNvPr>
            <p:cNvGrpSpPr/>
            <p:nvPr/>
          </p:nvGrpSpPr>
          <p:grpSpPr>
            <a:xfrm>
              <a:off x="4615102" y="1186881"/>
              <a:ext cx="854471" cy="568197"/>
              <a:chOff x="6280549" y="1761744"/>
              <a:chExt cx="973238" cy="737616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D4D4D940-7F2B-4CB3-A28E-3B011A0F5A6F}"/>
                  </a:ext>
                </a:extLst>
              </p:cNvPr>
              <p:cNvGrpSpPr/>
              <p:nvPr/>
            </p:nvGrpSpPr>
            <p:grpSpPr>
              <a:xfrm>
                <a:off x="6280549" y="1821370"/>
                <a:ext cx="973238" cy="547713"/>
                <a:chOff x="6280549" y="1821370"/>
                <a:chExt cx="973238" cy="547713"/>
              </a:xfrm>
            </p:grpSpPr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400C40E2-9F97-439B-9C3A-74FF15DE35AF}"/>
                    </a:ext>
                  </a:extLst>
                </p:cNvPr>
                <p:cNvGrpSpPr/>
                <p:nvPr/>
              </p:nvGrpSpPr>
              <p:grpSpPr>
                <a:xfrm>
                  <a:off x="6283833" y="1869560"/>
                  <a:ext cx="969953" cy="109021"/>
                  <a:chOff x="6247638" y="1865376"/>
                  <a:chExt cx="969953" cy="109021"/>
                </a:xfrm>
              </p:grpSpPr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684EA8D4-A1AB-461C-B2E0-82632836E0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247638" y="1972649"/>
                    <a:ext cx="378600" cy="174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diamond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5E89DA59-FB0C-498F-9746-35036855B6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26238" y="1865376"/>
                    <a:ext cx="207010" cy="10727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8D904470-514C-48A4-ADCF-701F31925E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33248" y="1973962"/>
                    <a:ext cx="384343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AE12C55E-BCCF-41C4-B909-4E0579494643}"/>
                    </a:ext>
                  </a:extLst>
                </p:cNvPr>
                <p:cNvGrpSpPr/>
                <p:nvPr/>
              </p:nvGrpSpPr>
              <p:grpSpPr>
                <a:xfrm>
                  <a:off x="6281928" y="2062140"/>
                  <a:ext cx="971856" cy="108586"/>
                  <a:chOff x="6245733" y="1865376"/>
                  <a:chExt cx="971856" cy="108586"/>
                </a:xfrm>
              </p:grpSpPr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AD761ADB-579D-47AE-A72A-26A8FA69E6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245733" y="1972317"/>
                    <a:ext cx="380505" cy="3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diamond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F79FB08-B463-4337-B564-3437CF88BC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26238" y="1865376"/>
                    <a:ext cx="207010" cy="10727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E41B2EF2-32ED-4001-B8C6-A22AA665A1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33248" y="1973962"/>
                    <a:ext cx="384341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F933D933-949E-4ECA-9A73-A4DD401E0A99}"/>
                    </a:ext>
                  </a:extLst>
                </p:cNvPr>
                <p:cNvGrpSpPr/>
                <p:nvPr/>
              </p:nvGrpSpPr>
              <p:grpSpPr>
                <a:xfrm>
                  <a:off x="6280549" y="2260497"/>
                  <a:ext cx="973238" cy="108586"/>
                  <a:chOff x="6244354" y="1865376"/>
                  <a:chExt cx="973238" cy="108586"/>
                </a:xfrm>
              </p:grpSpPr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D2970E19-ED8A-4C47-AD5B-B89257E3EF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244354" y="1972649"/>
                    <a:ext cx="381884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diamond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D4B5C9B1-45A1-462B-899E-C4CC57E78C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26238" y="1865376"/>
                    <a:ext cx="207010" cy="10727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6CA7F9A4-6C81-4360-A8DC-F3E6624992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33248" y="1973962"/>
                    <a:ext cx="384344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02718019-FEF7-4AA7-9ADC-CAF36B79AF27}"/>
                    </a:ext>
                  </a:extLst>
                </p:cNvPr>
                <p:cNvSpPr txBox="1"/>
                <p:nvPr/>
              </p:nvSpPr>
              <p:spPr>
                <a:xfrm>
                  <a:off x="6962801" y="1821370"/>
                  <a:ext cx="213360" cy="1598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800" kern="0" dirty="0">
                      <a:ea typeface="Arial Unicode MS" pitchFamily="34" charset="-128"/>
                      <a:cs typeface="Arial Unicode MS" pitchFamily="34" charset="-128"/>
                    </a:rPr>
                    <a:t>R</a:t>
                  </a:r>
                  <a:endParaRPr lang="en-DE" sz="800" kern="0" dirty="0" err="1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606C86AB-F581-43FE-9B0D-132D318B1020}"/>
                    </a:ext>
                  </a:extLst>
                </p:cNvPr>
                <p:cNvSpPr txBox="1"/>
                <p:nvPr/>
              </p:nvSpPr>
              <p:spPr>
                <a:xfrm>
                  <a:off x="6971082" y="2022615"/>
                  <a:ext cx="213360" cy="1598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800" kern="0" dirty="0">
                      <a:ea typeface="Arial Unicode MS" pitchFamily="34" charset="-128"/>
                      <a:cs typeface="Arial Unicode MS" pitchFamily="34" charset="-128"/>
                    </a:rPr>
                    <a:t>S</a:t>
                  </a:r>
                  <a:endParaRPr lang="en-DE" sz="800" kern="0" dirty="0" err="1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766D87AE-EDEF-4127-9A0D-9191DB70E210}"/>
                    </a:ext>
                  </a:extLst>
                </p:cNvPr>
                <p:cNvSpPr txBox="1"/>
                <p:nvPr/>
              </p:nvSpPr>
              <p:spPr>
                <a:xfrm>
                  <a:off x="6971082" y="2206574"/>
                  <a:ext cx="213360" cy="1598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800" kern="0" dirty="0">
                      <a:ea typeface="Arial Unicode MS" pitchFamily="34" charset="-128"/>
                      <a:cs typeface="Arial Unicode MS" pitchFamily="34" charset="-128"/>
                    </a:rPr>
                    <a:t>T</a:t>
                  </a:r>
                  <a:endParaRPr lang="en-DE" sz="800" kern="0" dirty="0" err="1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D3C4E45D-614C-43B1-A1F1-987A226EC3DC}"/>
                  </a:ext>
                </a:extLst>
              </p:cNvPr>
              <p:cNvSpPr/>
              <p:nvPr/>
            </p:nvSpPr>
            <p:spPr bwMode="gray">
              <a:xfrm>
                <a:off x="6483216" y="1761744"/>
                <a:ext cx="692946" cy="737616"/>
              </a:xfrm>
              <a:prstGeom prst="rect">
                <a:avLst/>
              </a:prstGeom>
              <a:noFill/>
              <a:ln w="3175" algn="ctr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 lIns="89977" tIns="71981" rIns="89977" bIns="71981" rtlCol="0" anchor="ctr"/>
              <a:lstStyle/>
              <a:p>
                <a:pPr algn="ctr" defTabSz="914126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endParaRPr lang="en-DE" sz="1799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6FC31407-ADC6-4C54-A3C1-41C5F8997EB0}"/>
                </a:ext>
              </a:extLst>
            </p:cNvPr>
            <p:cNvSpPr/>
            <p:nvPr/>
          </p:nvSpPr>
          <p:spPr bwMode="gray">
            <a:xfrm>
              <a:off x="4027704" y="1153387"/>
              <a:ext cx="599011" cy="901974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 dirty="0">
                  <a:ea typeface="Arial Unicode MS" pitchFamily="34" charset="-128"/>
                  <a:cs typeface="Arial Unicode MS" pitchFamily="34" charset="-128"/>
                </a:rPr>
                <a:t>FI </a:t>
              </a:r>
              <a:r>
                <a:rPr lang="en-US" sz="800" kern="0" dirty="0" err="1">
                  <a:ea typeface="Arial Unicode MS" pitchFamily="34" charset="-128"/>
                  <a:cs typeface="Arial Unicode MS" pitchFamily="34" charset="-128"/>
                </a:rPr>
                <a:t>Typ</a:t>
              </a:r>
              <a:r>
                <a:rPr lang="en-US" sz="800" kern="0" dirty="0">
                  <a:ea typeface="Arial Unicode MS" pitchFamily="34" charset="-128"/>
                  <a:cs typeface="Arial Unicode MS" pitchFamily="34" charset="-128"/>
                </a:rPr>
                <a:t> A 30mA</a:t>
              </a:r>
              <a:endParaRPr lang="en-DE" sz="8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06BE546E-659C-4DCD-B6DE-F651A69BF0E8}"/>
              </a:ext>
            </a:extLst>
          </p:cNvPr>
          <p:cNvSpPr/>
          <p:nvPr/>
        </p:nvSpPr>
        <p:spPr bwMode="gray">
          <a:xfrm>
            <a:off x="8787865" y="2539302"/>
            <a:ext cx="1592165" cy="93676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Home Loads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741EBF0-2A91-440B-A198-C900FD1BA4BB}"/>
              </a:ext>
            </a:extLst>
          </p:cNvPr>
          <p:cNvSpPr txBox="1"/>
          <p:nvPr/>
        </p:nvSpPr>
        <p:spPr>
          <a:xfrm flipH="1">
            <a:off x="6938220" y="2515401"/>
            <a:ext cx="102483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R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6F101097-04EB-4255-A946-E0CA739C39BB}"/>
              </a:ext>
            </a:extLst>
          </p:cNvPr>
          <p:cNvSpPr txBox="1"/>
          <p:nvPr/>
        </p:nvSpPr>
        <p:spPr>
          <a:xfrm flipH="1">
            <a:off x="6938220" y="2772264"/>
            <a:ext cx="102483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S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254E1B68-22A3-4A93-9168-3F275BB7F6A9}"/>
              </a:ext>
            </a:extLst>
          </p:cNvPr>
          <p:cNvSpPr txBox="1"/>
          <p:nvPr/>
        </p:nvSpPr>
        <p:spPr>
          <a:xfrm flipH="1">
            <a:off x="6938220" y="3024260"/>
            <a:ext cx="102483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T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68A762AF-9D25-4B3D-A8EC-C5835A273CA5}"/>
              </a:ext>
            </a:extLst>
          </p:cNvPr>
          <p:cNvSpPr/>
          <p:nvPr/>
        </p:nvSpPr>
        <p:spPr bwMode="gray">
          <a:xfrm>
            <a:off x="6563636" y="2467800"/>
            <a:ext cx="343141" cy="967509"/>
          </a:xfrm>
          <a:prstGeom prst="rect">
            <a:avLst/>
          </a:prstGeom>
          <a:noFill/>
          <a:ln w="3175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09F367A-2480-43E4-9B85-964F7986BA47}"/>
              </a:ext>
            </a:extLst>
          </p:cNvPr>
          <p:cNvGrpSpPr/>
          <p:nvPr/>
        </p:nvGrpSpPr>
        <p:grpSpPr>
          <a:xfrm>
            <a:off x="4160265" y="2515808"/>
            <a:ext cx="3164315" cy="110765"/>
            <a:chOff x="2564242" y="1712130"/>
            <a:chExt cx="3165139" cy="110794"/>
          </a:xfrm>
        </p:grpSpPr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90C00A4A-8B03-4646-ACAA-6094A3801CF9}"/>
                </a:ext>
              </a:extLst>
            </p:cNvPr>
            <p:cNvCxnSpPr>
              <a:cxnSpLocks/>
            </p:cNvCxnSpPr>
            <p:nvPr/>
          </p:nvCxnSpPr>
          <p:spPr>
            <a:xfrm>
              <a:off x="5283305" y="1821913"/>
              <a:ext cx="446076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03E47D7-1ACD-4483-AC7A-DB1472C997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1498" y="1724709"/>
              <a:ext cx="241807" cy="97204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E3693ADB-49E4-47EE-9107-8A1F4837F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0737" y="1820401"/>
              <a:ext cx="930761" cy="2523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7854D903-0D43-4F0D-88C0-6E9F3AFC0F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4242" y="1712130"/>
              <a:ext cx="2477256" cy="6384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9F901950-B6CA-4531-AAF8-C6356BC274B0}"/>
              </a:ext>
            </a:extLst>
          </p:cNvPr>
          <p:cNvGrpSpPr/>
          <p:nvPr/>
        </p:nvGrpSpPr>
        <p:grpSpPr>
          <a:xfrm>
            <a:off x="4089559" y="2779119"/>
            <a:ext cx="3235021" cy="110765"/>
            <a:chOff x="2493518" y="1712130"/>
            <a:chExt cx="3235863" cy="110794"/>
          </a:xfrm>
        </p:grpSpPr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5C81F8F7-90BD-4C97-A405-9656B9CB2D6A}"/>
                </a:ext>
              </a:extLst>
            </p:cNvPr>
            <p:cNvCxnSpPr>
              <a:cxnSpLocks/>
            </p:cNvCxnSpPr>
            <p:nvPr/>
          </p:nvCxnSpPr>
          <p:spPr>
            <a:xfrm>
              <a:off x="5283305" y="1821913"/>
              <a:ext cx="44607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585AD33B-6F68-4BA3-A013-CBF404E1CC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1498" y="1724709"/>
              <a:ext cx="241807" cy="97204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90E922A9-CC36-4121-9DA1-070DD4B3C8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1395" y="1822924"/>
              <a:ext cx="780103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5EC11488-403A-464A-A981-CE73CB75FB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3518" y="1712130"/>
              <a:ext cx="254798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4EF01903-B018-491E-B5A3-8EAC1EB029B7}"/>
              </a:ext>
            </a:extLst>
          </p:cNvPr>
          <p:cNvGrpSpPr/>
          <p:nvPr/>
        </p:nvGrpSpPr>
        <p:grpSpPr>
          <a:xfrm>
            <a:off x="4207050" y="3018187"/>
            <a:ext cx="3114244" cy="110765"/>
            <a:chOff x="2614326" y="1712130"/>
            <a:chExt cx="3115055" cy="110794"/>
          </a:xfrm>
        </p:grpSpPr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57F298BC-C44F-451B-9972-4FC236599B13}"/>
                </a:ext>
              </a:extLst>
            </p:cNvPr>
            <p:cNvCxnSpPr>
              <a:cxnSpLocks/>
            </p:cNvCxnSpPr>
            <p:nvPr/>
          </p:nvCxnSpPr>
          <p:spPr>
            <a:xfrm>
              <a:off x="5283305" y="1821913"/>
              <a:ext cx="446076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2A108D67-0E76-4413-BC79-4C5D75DBB1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1498" y="1724709"/>
              <a:ext cx="241807" cy="97204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5F9F6462-17B2-4623-9CFE-2FD1D69120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2489" y="1821913"/>
              <a:ext cx="599009" cy="1011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1717D280-8381-4B83-8549-7B7F14B247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4326" y="1712130"/>
              <a:ext cx="2427172" cy="5908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BA2A280D-9FED-446B-AC5F-6AB181B45EEB}"/>
              </a:ext>
            </a:extLst>
          </p:cNvPr>
          <p:cNvSpPr txBox="1"/>
          <p:nvPr/>
        </p:nvSpPr>
        <p:spPr>
          <a:xfrm>
            <a:off x="6252187" y="2354963"/>
            <a:ext cx="100928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 err="1">
                <a:solidFill>
                  <a:srgbClr val="0F1111"/>
                </a:solidFill>
                <a:latin typeface="Amazon Ember"/>
              </a:rPr>
              <a:t>Sontheimer</a:t>
            </a:r>
            <a:r>
              <a:rPr lang="en-US" sz="800" b="1" dirty="0">
                <a:solidFill>
                  <a:srgbClr val="0F1111"/>
                </a:solidFill>
                <a:latin typeface="Amazon Ember"/>
              </a:rPr>
              <a:t> 63A 4Pol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6E163A9-B305-4251-AC54-8A9B44946C87}"/>
              </a:ext>
            </a:extLst>
          </p:cNvPr>
          <p:cNvGrpSpPr/>
          <p:nvPr/>
        </p:nvGrpSpPr>
        <p:grpSpPr>
          <a:xfrm>
            <a:off x="3389817" y="3248021"/>
            <a:ext cx="3932913" cy="113740"/>
            <a:chOff x="1795444" y="1709154"/>
            <a:chExt cx="3933937" cy="113770"/>
          </a:xfrm>
        </p:grpSpPr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007454FB-8923-4C37-B42F-FEAAA5D5AD38}"/>
                </a:ext>
              </a:extLst>
            </p:cNvPr>
            <p:cNvCxnSpPr>
              <a:cxnSpLocks/>
            </p:cNvCxnSpPr>
            <p:nvPr/>
          </p:nvCxnSpPr>
          <p:spPr>
            <a:xfrm>
              <a:off x="5283305" y="1821913"/>
              <a:ext cx="446076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FECDFD1D-1A55-453F-B0FC-A38B16DED5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1498" y="1724709"/>
              <a:ext cx="241807" cy="97204"/>
            </a:xfrm>
            <a:prstGeom prst="line">
              <a:avLst/>
            </a:prstGeom>
            <a:ln w="254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24AC90D-5392-4D4D-8D91-D096E1DDF9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2548" y="1822924"/>
              <a:ext cx="448950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8E60268-6B73-4DAF-B5AF-E847E5685D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95444" y="1709154"/>
              <a:ext cx="3246054" cy="2976"/>
            </a:xfrm>
            <a:prstGeom prst="line">
              <a:avLst/>
            </a:prstGeom>
            <a:ln w="254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TextBox 244">
            <a:extLst>
              <a:ext uri="{FF2B5EF4-FFF2-40B4-BE49-F238E27FC236}">
                <a16:creationId xmlns:a16="http://schemas.microsoft.com/office/drawing/2014/main" id="{E8F8EF70-1072-4A82-B1F5-E3AD927B55F2}"/>
              </a:ext>
            </a:extLst>
          </p:cNvPr>
          <p:cNvSpPr txBox="1"/>
          <p:nvPr/>
        </p:nvSpPr>
        <p:spPr>
          <a:xfrm flipH="1">
            <a:off x="6938220" y="3248022"/>
            <a:ext cx="94595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N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1609A1E0-F51B-47E4-BA55-78D3AD2CCF0A}"/>
              </a:ext>
            </a:extLst>
          </p:cNvPr>
          <p:cNvCxnSpPr>
            <a:cxnSpLocks/>
          </p:cNvCxnSpPr>
          <p:nvPr/>
        </p:nvCxnSpPr>
        <p:spPr>
          <a:xfrm flipV="1">
            <a:off x="6184757" y="3351434"/>
            <a:ext cx="0" cy="66495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AE974EC4-8AE2-463D-9FB8-4EA7E6043C5C}"/>
              </a:ext>
            </a:extLst>
          </p:cNvPr>
          <p:cNvSpPr/>
          <p:nvPr/>
        </p:nvSpPr>
        <p:spPr>
          <a:xfrm rot="12890414">
            <a:off x="6168764" y="3962941"/>
            <a:ext cx="138765" cy="162965"/>
          </a:xfrm>
          <a:prstGeom prst="arc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47" name="Arc 246">
            <a:extLst>
              <a:ext uri="{FF2B5EF4-FFF2-40B4-BE49-F238E27FC236}">
                <a16:creationId xmlns:a16="http://schemas.microsoft.com/office/drawing/2014/main" id="{6C0C12D0-E0AF-4F29-89DA-DCE25CF82686}"/>
              </a:ext>
            </a:extLst>
          </p:cNvPr>
          <p:cNvSpPr/>
          <p:nvPr/>
        </p:nvSpPr>
        <p:spPr>
          <a:xfrm rot="12890414">
            <a:off x="6171920" y="4108159"/>
            <a:ext cx="138765" cy="162965"/>
          </a:xfrm>
          <a:prstGeom prst="arc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48" name="Arc 247">
            <a:extLst>
              <a:ext uri="{FF2B5EF4-FFF2-40B4-BE49-F238E27FC236}">
                <a16:creationId xmlns:a16="http://schemas.microsoft.com/office/drawing/2014/main" id="{F06F675B-4125-45E4-981C-E203EA4A599D}"/>
              </a:ext>
            </a:extLst>
          </p:cNvPr>
          <p:cNvSpPr/>
          <p:nvPr/>
        </p:nvSpPr>
        <p:spPr>
          <a:xfrm rot="12890414">
            <a:off x="6172414" y="4249729"/>
            <a:ext cx="138765" cy="162965"/>
          </a:xfrm>
          <a:prstGeom prst="arc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94B0D651-3DFD-4266-9CF4-3FA62B420EFF}"/>
              </a:ext>
            </a:extLst>
          </p:cNvPr>
          <p:cNvCxnSpPr>
            <a:cxnSpLocks/>
            <a:stCxn id="247" idx="2"/>
            <a:endCxn id="9" idx="0"/>
          </p:cNvCxnSpPr>
          <p:nvPr/>
        </p:nvCxnSpPr>
        <p:spPr>
          <a:xfrm flipV="1">
            <a:off x="6184357" y="4111301"/>
            <a:ext cx="7241" cy="38703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A99FB36E-B3F7-4E22-96AD-BB4749697B64}"/>
              </a:ext>
            </a:extLst>
          </p:cNvPr>
          <p:cNvCxnSpPr>
            <a:cxnSpLocks/>
            <a:stCxn id="248" idx="2"/>
            <a:endCxn id="247" idx="0"/>
          </p:cNvCxnSpPr>
          <p:nvPr/>
        </p:nvCxnSpPr>
        <p:spPr>
          <a:xfrm flipV="1">
            <a:off x="6184851" y="4256519"/>
            <a:ext cx="9902" cy="35054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5612FB8D-C8BB-4329-9037-95CA9057A8B2}"/>
              </a:ext>
            </a:extLst>
          </p:cNvPr>
          <p:cNvCxnSpPr>
            <a:cxnSpLocks/>
            <a:stCxn id="248" idx="0"/>
          </p:cNvCxnSpPr>
          <p:nvPr/>
        </p:nvCxnSpPr>
        <p:spPr>
          <a:xfrm>
            <a:off x="6195246" y="4398088"/>
            <a:ext cx="0" cy="179449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Arc 259">
            <a:extLst>
              <a:ext uri="{FF2B5EF4-FFF2-40B4-BE49-F238E27FC236}">
                <a16:creationId xmlns:a16="http://schemas.microsoft.com/office/drawing/2014/main" id="{A260D9E7-6485-438C-8C2C-8E05654E63C5}"/>
              </a:ext>
            </a:extLst>
          </p:cNvPr>
          <p:cNvSpPr/>
          <p:nvPr/>
        </p:nvSpPr>
        <p:spPr>
          <a:xfrm rot="12890414">
            <a:off x="6022301" y="3159960"/>
            <a:ext cx="138765" cy="162965"/>
          </a:xfrm>
          <a:prstGeom prst="arc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61" name="Arc 260">
            <a:extLst>
              <a:ext uri="{FF2B5EF4-FFF2-40B4-BE49-F238E27FC236}">
                <a16:creationId xmlns:a16="http://schemas.microsoft.com/office/drawing/2014/main" id="{B6F45024-A3B8-4ED6-B211-4912F2A9306E}"/>
              </a:ext>
            </a:extLst>
          </p:cNvPr>
          <p:cNvSpPr/>
          <p:nvPr/>
        </p:nvSpPr>
        <p:spPr>
          <a:xfrm rot="12890414">
            <a:off x="6029380" y="3974790"/>
            <a:ext cx="138765" cy="162965"/>
          </a:xfrm>
          <a:prstGeom prst="arc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62" name="Arc 261">
            <a:extLst>
              <a:ext uri="{FF2B5EF4-FFF2-40B4-BE49-F238E27FC236}">
                <a16:creationId xmlns:a16="http://schemas.microsoft.com/office/drawing/2014/main" id="{2BBB1EE5-E0EF-485F-8F3E-ABC60C343F5B}"/>
              </a:ext>
            </a:extLst>
          </p:cNvPr>
          <p:cNvSpPr/>
          <p:nvPr/>
        </p:nvSpPr>
        <p:spPr>
          <a:xfrm rot="12890414">
            <a:off x="6029874" y="4116359"/>
            <a:ext cx="138765" cy="162965"/>
          </a:xfrm>
          <a:prstGeom prst="arc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765096F4-827F-475C-98B8-BCE7256BC3DA}"/>
              </a:ext>
            </a:extLst>
          </p:cNvPr>
          <p:cNvCxnSpPr>
            <a:cxnSpLocks/>
            <a:stCxn id="261" idx="2"/>
            <a:endCxn id="260" idx="0"/>
          </p:cNvCxnSpPr>
          <p:nvPr/>
        </p:nvCxnSpPr>
        <p:spPr>
          <a:xfrm flipV="1">
            <a:off x="6041816" y="3308320"/>
            <a:ext cx="3317" cy="708315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7337329C-CDE5-4497-A422-DA49CCB611DA}"/>
              </a:ext>
            </a:extLst>
          </p:cNvPr>
          <p:cNvCxnSpPr>
            <a:cxnSpLocks/>
            <a:stCxn id="262" idx="2"/>
            <a:endCxn id="261" idx="0"/>
          </p:cNvCxnSpPr>
          <p:nvPr/>
        </p:nvCxnSpPr>
        <p:spPr>
          <a:xfrm flipV="1">
            <a:off x="6042311" y="4123150"/>
            <a:ext cx="9902" cy="35054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EDFC3E7B-9E3B-426B-8CF6-BFF659BD9DCE}"/>
              </a:ext>
            </a:extLst>
          </p:cNvPr>
          <p:cNvCxnSpPr>
            <a:cxnSpLocks/>
            <a:stCxn id="262" idx="0"/>
          </p:cNvCxnSpPr>
          <p:nvPr/>
        </p:nvCxnSpPr>
        <p:spPr>
          <a:xfrm>
            <a:off x="6052706" y="4264719"/>
            <a:ext cx="0" cy="92977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1B17EB85-3679-47F2-9E17-1AF75297C947}"/>
              </a:ext>
            </a:extLst>
          </p:cNvPr>
          <p:cNvCxnSpPr>
            <a:cxnSpLocks/>
            <a:stCxn id="260" idx="2"/>
          </p:cNvCxnSpPr>
          <p:nvPr/>
        </p:nvCxnSpPr>
        <p:spPr>
          <a:xfrm flipV="1">
            <a:off x="6034737" y="3120753"/>
            <a:ext cx="0" cy="8105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Arc 280">
            <a:extLst>
              <a:ext uri="{FF2B5EF4-FFF2-40B4-BE49-F238E27FC236}">
                <a16:creationId xmlns:a16="http://schemas.microsoft.com/office/drawing/2014/main" id="{49483BFE-18AD-4A13-B936-D9312FC3D481}"/>
              </a:ext>
            </a:extLst>
          </p:cNvPr>
          <p:cNvSpPr/>
          <p:nvPr/>
        </p:nvSpPr>
        <p:spPr>
          <a:xfrm rot="12890414">
            <a:off x="5867870" y="3146446"/>
            <a:ext cx="138765" cy="162965"/>
          </a:xfrm>
          <a:prstGeom prst="arc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82" name="Arc 281">
            <a:extLst>
              <a:ext uri="{FF2B5EF4-FFF2-40B4-BE49-F238E27FC236}">
                <a16:creationId xmlns:a16="http://schemas.microsoft.com/office/drawing/2014/main" id="{E8483D0A-E302-4766-9D28-ECD8C82128A3}"/>
              </a:ext>
            </a:extLst>
          </p:cNvPr>
          <p:cNvSpPr/>
          <p:nvPr/>
        </p:nvSpPr>
        <p:spPr>
          <a:xfrm rot="12890414">
            <a:off x="5866149" y="2911631"/>
            <a:ext cx="138765" cy="162965"/>
          </a:xfrm>
          <a:prstGeom prst="arc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83" name="Arc 282">
            <a:extLst>
              <a:ext uri="{FF2B5EF4-FFF2-40B4-BE49-F238E27FC236}">
                <a16:creationId xmlns:a16="http://schemas.microsoft.com/office/drawing/2014/main" id="{28EE040E-43AD-4370-B1E1-CFA84B9A3B47}"/>
              </a:ext>
            </a:extLst>
          </p:cNvPr>
          <p:cNvSpPr/>
          <p:nvPr/>
        </p:nvSpPr>
        <p:spPr>
          <a:xfrm rot="12890414">
            <a:off x="5876443" y="3972970"/>
            <a:ext cx="138765" cy="162965"/>
          </a:xfrm>
          <a:prstGeom prst="arc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FD084822-EC11-4A53-AB36-17B628DE78F9}"/>
              </a:ext>
            </a:extLst>
          </p:cNvPr>
          <p:cNvCxnSpPr>
            <a:cxnSpLocks/>
            <a:endCxn id="282" idx="2"/>
          </p:cNvCxnSpPr>
          <p:nvPr/>
        </p:nvCxnSpPr>
        <p:spPr>
          <a:xfrm>
            <a:off x="5878586" y="2887363"/>
            <a:ext cx="0" cy="66112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4E77C73B-B480-4FEB-AFAB-4CCE19F060A1}"/>
              </a:ext>
            </a:extLst>
          </p:cNvPr>
          <p:cNvCxnSpPr>
            <a:cxnSpLocks/>
            <a:stCxn id="283" idx="2"/>
            <a:endCxn id="281" idx="0"/>
          </p:cNvCxnSpPr>
          <p:nvPr/>
        </p:nvCxnSpPr>
        <p:spPr>
          <a:xfrm flipV="1">
            <a:off x="5888879" y="3294805"/>
            <a:ext cx="1824" cy="720008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9EF088C6-BE88-4997-B9DF-DCBDA82D5CDB}"/>
              </a:ext>
            </a:extLst>
          </p:cNvPr>
          <p:cNvCxnSpPr>
            <a:cxnSpLocks/>
            <a:stCxn id="283" idx="0"/>
          </p:cNvCxnSpPr>
          <p:nvPr/>
        </p:nvCxnSpPr>
        <p:spPr>
          <a:xfrm>
            <a:off x="5899275" y="4121329"/>
            <a:ext cx="0" cy="179449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Arc 290">
            <a:extLst>
              <a:ext uri="{FF2B5EF4-FFF2-40B4-BE49-F238E27FC236}">
                <a16:creationId xmlns:a16="http://schemas.microsoft.com/office/drawing/2014/main" id="{D6C6C8F7-CC88-4F86-8859-D8CB74660946}"/>
              </a:ext>
            </a:extLst>
          </p:cNvPr>
          <p:cNvSpPr/>
          <p:nvPr/>
        </p:nvSpPr>
        <p:spPr>
          <a:xfrm rot="12890414">
            <a:off x="5693920" y="2677008"/>
            <a:ext cx="138765" cy="162965"/>
          </a:xfrm>
          <a:prstGeom prst="arc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92" name="Arc 291">
            <a:extLst>
              <a:ext uri="{FF2B5EF4-FFF2-40B4-BE49-F238E27FC236}">
                <a16:creationId xmlns:a16="http://schemas.microsoft.com/office/drawing/2014/main" id="{98547A96-0573-4B1F-8D55-7E61E0600046}"/>
              </a:ext>
            </a:extLst>
          </p:cNvPr>
          <p:cNvSpPr/>
          <p:nvPr/>
        </p:nvSpPr>
        <p:spPr>
          <a:xfrm rot="12890414">
            <a:off x="5703415" y="2915289"/>
            <a:ext cx="138765" cy="162965"/>
          </a:xfrm>
          <a:prstGeom prst="arc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93" name="Arc 292">
            <a:extLst>
              <a:ext uri="{FF2B5EF4-FFF2-40B4-BE49-F238E27FC236}">
                <a16:creationId xmlns:a16="http://schemas.microsoft.com/office/drawing/2014/main" id="{1A10AEB4-2ABE-4116-9034-FBD80B738969}"/>
              </a:ext>
            </a:extLst>
          </p:cNvPr>
          <p:cNvSpPr/>
          <p:nvPr/>
        </p:nvSpPr>
        <p:spPr>
          <a:xfrm rot="12890414">
            <a:off x="5714934" y="3156058"/>
            <a:ext cx="138765" cy="162965"/>
          </a:xfrm>
          <a:prstGeom prst="arc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4F040E89-8607-4AFC-A442-71759F2FFD2E}"/>
              </a:ext>
            </a:extLst>
          </p:cNvPr>
          <p:cNvCxnSpPr>
            <a:cxnSpLocks/>
            <a:stCxn id="291" idx="0"/>
            <a:endCxn id="292" idx="2"/>
          </p:cNvCxnSpPr>
          <p:nvPr/>
        </p:nvCxnSpPr>
        <p:spPr>
          <a:xfrm flipH="1">
            <a:off x="5715851" y="2825367"/>
            <a:ext cx="902" cy="131766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19DFF90D-74A6-4013-A49A-7BF22CE8680B}"/>
              </a:ext>
            </a:extLst>
          </p:cNvPr>
          <p:cNvCxnSpPr>
            <a:cxnSpLocks/>
            <a:stCxn id="293" idx="2"/>
            <a:endCxn id="292" idx="0"/>
          </p:cNvCxnSpPr>
          <p:nvPr/>
        </p:nvCxnSpPr>
        <p:spPr>
          <a:xfrm flipH="1" flipV="1">
            <a:off x="5726248" y="3063649"/>
            <a:ext cx="1123" cy="13425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70D98329-1FB6-4CDF-ACCF-82E11AC41095}"/>
              </a:ext>
            </a:extLst>
          </p:cNvPr>
          <p:cNvCxnSpPr>
            <a:cxnSpLocks/>
            <a:stCxn id="293" idx="0"/>
          </p:cNvCxnSpPr>
          <p:nvPr/>
        </p:nvCxnSpPr>
        <p:spPr>
          <a:xfrm>
            <a:off x="5737766" y="3304417"/>
            <a:ext cx="0" cy="76038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A37D2A59-0D91-44D1-9D23-EFD13A3876B5}"/>
              </a:ext>
            </a:extLst>
          </p:cNvPr>
          <p:cNvCxnSpPr>
            <a:cxnSpLocks/>
            <a:stCxn id="282" idx="0"/>
            <a:endCxn id="281" idx="2"/>
          </p:cNvCxnSpPr>
          <p:nvPr/>
        </p:nvCxnSpPr>
        <p:spPr>
          <a:xfrm flipH="1">
            <a:off x="5880306" y="3059990"/>
            <a:ext cx="8676" cy="12830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DBCFEAF2-0135-43AD-96F6-7C7B5395DAEC}"/>
              </a:ext>
            </a:extLst>
          </p:cNvPr>
          <p:cNvCxnSpPr>
            <a:cxnSpLocks/>
            <a:stCxn id="291" idx="2"/>
          </p:cNvCxnSpPr>
          <p:nvPr/>
        </p:nvCxnSpPr>
        <p:spPr>
          <a:xfrm flipV="1">
            <a:off x="5706356" y="2624051"/>
            <a:ext cx="0" cy="94801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24FC1F7-54BD-4339-B305-98971C10BA6C}"/>
              </a:ext>
            </a:extLst>
          </p:cNvPr>
          <p:cNvCxnSpPr>
            <a:cxnSpLocks/>
          </p:cNvCxnSpPr>
          <p:nvPr/>
        </p:nvCxnSpPr>
        <p:spPr>
          <a:xfrm>
            <a:off x="6763993" y="1925032"/>
            <a:ext cx="861516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A57913FF-363D-4182-B60F-7288FC2E37C0}"/>
              </a:ext>
            </a:extLst>
          </p:cNvPr>
          <p:cNvSpPr txBox="1"/>
          <p:nvPr/>
        </p:nvSpPr>
        <p:spPr>
          <a:xfrm>
            <a:off x="7366259" y="1799716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N</a:t>
            </a:r>
            <a:endParaRPr lang="en-DE" sz="800" kern="0" dirty="0" err="1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C9BBF1ED-36E6-4877-8D35-3DEE755F5491}"/>
              </a:ext>
            </a:extLst>
          </p:cNvPr>
          <p:cNvCxnSpPr>
            <a:cxnSpLocks/>
          </p:cNvCxnSpPr>
          <p:nvPr/>
        </p:nvCxnSpPr>
        <p:spPr>
          <a:xfrm>
            <a:off x="3387943" y="1944977"/>
            <a:ext cx="2777196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DBC88A53-F4E5-43D5-8FA3-1700E6818E97}"/>
              </a:ext>
            </a:extLst>
          </p:cNvPr>
          <p:cNvCxnSpPr>
            <a:cxnSpLocks/>
          </p:cNvCxnSpPr>
          <p:nvPr/>
        </p:nvCxnSpPr>
        <p:spPr>
          <a:xfrm flipV="1">
            <a:off x="4207050" y="1689961"/>
            <a:ext cx="1971354" cy="594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6AF82BC4-EE6F-4642-BCB5-7188602F705F}"/>
              </a:ext>
            </a:extLst>
          </p:cNvPr>
          <p:cNvCxnSpPr>
            <a:cxnSpLocks/>
          </p:cNvCxnSpPr>
          <p:nvPr/>
        </p:nvCxnSpPr>
        <p:spPr>
          <a:xfrm>
            <a:off x="4216702" y="1543254"/>
            <a:ext cx="1954384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D53C0586-77A3-4C7D-BD3D-B3490443FC66}"/>
              </a:ext>
            </a:extLst>
          </p:cNvPr>
          <p:cNvCxnSpPr>
            <a:cxnSpLocks/>
          </p:cNvCxnSpPr>
          <p:nvPr/>
        </p:nvCxnSpPr>
        <p:spPr>
          <a:xfrm>
            <a:off x="4216701" y="1395119"/>
            <a:ext cx="1959866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ectangle 344">
            <a:extLst>
              <a:ext uri="{FF2B5EF4-FFF2-40B4-BE49-F238E27FC236}">
                <a16:creationId xmlns:a16="http://schemas.microsoft.com/office/drawing/2014/main" id="{1C6B005F-D6AD-4774-B279-BE9199835475}"/>
              </a:ext>
            </a:extLst>
          </p:cNvPr>
          <p:cNvSpPr/>
          <p:nvPr/>
        </p:nvSpPr>
        <p:spPr bwMode="gray">
          <a:xfrm>
            <a:off x="7319056" y="2558604"/>
            <a:ext cx="593779" cy="87641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FI </a:t>
            </a:r>
            <a:r>
              <a:rPr lang="en-US" sz="800" kern="0" dirty="0" err="1">
                <a:ea typeface="Arial Unicode MS" pitchFamily="34" charset="-128"/>
                <a:cs typeface="Arial Unicode MS" pitchFamily="34" charset="-128"/>
              </a:rPr>
              <a:t>Typ</a:t>
            </a: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 A 30mA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4F49B18C-8EBC-488E-8D94-8B9503FD7044}"/>
              </a:ext>
            </a:extLst>
          </p:cNvPr>
          <p:cNvGrpSpPr/>
          <p:nvPr/>
        </p:nvGrpSpPr>
        <p:grpSpPr>
          <a:xfrm>
            <a:off x="7933617" y="2549536"/>
            <a:ext cx="851365" cy="83959"/>
            <a:chOff x="6247638" y="1865376"/>
            <a:chExt cx="969953" cy="109021"/>
          </a:xfrm>
        </p:grpSpPr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AC9FE401-424B-4BAE-80A2-4EFD187D0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7638" y="1972649"/>
              <a:ext cx="378600" cy="1748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9F166331-E3DD-443B-BF26-40665A0FF3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13C0AB16-DBC1-413B-A36C-C65A3611DA14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3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A008586B-E83E-4DF4-8EF0-2E6CEC833E75}"/>
              </a:ext>
            </a:extLst>
          </p:cNvPr>
          <p:cNvGrpSpPr/>
          <p:nvPr/>
        </p:nvGrpSpPr>
        <p:grpSpPr>
          <a:xfrm>
            <a:off x="7928099" y="2804883"/>
            <a:ext cx="853036" cy="83624"/>
            <a:chOff x="6245733" y="1865376"/>
            <a:chExt cx="971856" cy="108586"/>
          </a:xfrm>
        </p:grpSpPr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2C0230AB-DB64-409D-AA97-C582267FC2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5733" y="1972317"/>
              <a:ext cx="380505" cy="332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688FE509-1311-4094-938A-8224CE386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9E31B778-522E-4495-9822-61BCECBC78C3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1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26EBBF66-B73D-49F3-851B-53CA4E7D5045}"/>
              </a:ext>
            </a:extLst>
          </p:cNvPr>
          <p:cNvGrpSpPr/>
          <p:nvPr/>
        </p:nvGrpSpPr>
        <p:grpSpPr>
          <a:xfrm>
            <a:off x="7912835" y="3051336"/>
            <a:ext cx="854249" cy="83624"/>
            <a:chOff x="6244354" y="1865376"/>
            <a:chExt cx="973238" cy="108586"/>
          </a:xfrm>
        </p:grpSpPr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0CC473F0-6AD5-464A-B233-9562E41599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4354" y="1972649"/>
              <a:ext cx="38188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37A0AD6E-BB32-4CD7-BBED-F95FEC170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0A90AA02-3D57-4173-AC8D-F76260E758DD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2" name="TextBox 351">
            <a:extLst>
              <a:ext uri="{FF2B5EF4-FFF2-40B4-BE49-F238E27FC236}">
                <a16:creationId xmlns:a16="http://schemas.microsoft.com/office/drawing/2014/main" id="{22728B44-71CA-4E51-99FA-62FCDC3A2FE6}"/>
              </a:ext>
            </a:extLst>
          </p:cNvPr>
          <p:cNvSpPr txBox="1"/>
          <p:nvPr/>
        </p:nvSpPr>
        <p:spPr>
          <a:xfrm>
            <a:off x="8528628" y="2534191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R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C23ADCAA-CE1B-41E5-A3A1-6CA2981FB700}"/>
              </a:ext>
            </a:extLst>
          </p:cNvPr>
          <p:cNvSpPr txBox="1"/>
          <p:nvPr/>
        </p:nvSpPr>
        <p:spPr>
          <a:xfrm>
            <a:off x="8546174" y="2763553"/>
            <a:ext cx="149667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S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0BDD2FC7-28A8-4C50-A0EF-B885D5073234}"/>
              </a:ext>
            </a:extLst>
          </p:cNvPr>
          <p:cNvSpPr txBox="1"/>
          <p:nvPr/>
        </p:nvSpPr>
        <p:spPr>
          <a:xfrm>
            <a:off x="8545820" y="3012629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T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06647522-D605-4CD3-932F-C11A05CF4686}"/>
              </a:ext>
            </a:extLst>
          </p:cNvPr>
          <p:cNvSpPr/>
          <p:nvPr/>
        </p:nvSpPr>
        <p:spPr bwMode="gray">
          <a:xfrm>
            <a:off x="8107677" y="2488272"/>
            <a:ext cx="608226" cy="800187"/>
          </a:xfrm>
          <a:prstGeom prst="rect">
            <a:avLst/>
          </a:prstGeom>
          <a:noFill/>
          <a:ln w="3175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7EE689A3-AA3D-44E4-9607-0E09A79B87C3}"/>
              </a:ext>
            </a:extLst>
          </p:cNvPr>
          <p:cNvCxnSpPr>
            <a:cxnSpLocks/>
          </p:cNvCxnSpPr>
          <p:nvPr/>
        </p:nvCxnSpPr>
        <p:spPr>
          <a:xfrm>
            <a:off x="7912835" y="3361968"/>
            <a:ext cx="854249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>
            <a:extLst>
              <a:ext uri="{FF2B5EF4-FFF2-40B4-BE49-F238E27FC236}">
                <a16:creationId xmlns:a16="http://schemas.microsoft.com/office/drawing/2014/main" id="{337F5111-59EE-4733-9685-71CEA5D057F7}"/>
              </a:ext>
            </a:extLst>
          </p:cNvPr>
          <p:cNvSpPr txBox="1"/>
          <p:nvPr/>
        </p:nvSpPr>
        <p:spPr>
          <a:xfrm>
            <a:off x="8153385" y="2362803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16A B-Class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D4AFB697-378C-4659-9220-CDD460E6669B}"/>
              </a:ext>
            </a:extLst>
          </p:cNvPr>
          <p:cNvSpPr txBox="1"/>
          <p:nvPr/>
        </p:nvSpPr>
        <p:spPr>
          <a:xfrm>
            <a:off x="6985517" y="1103205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16A B-Class</a:t>
            </a:r>
          </a:p>
        </p:txBody>
      </p: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E2E0A80D-EC0E-4A52-8FE7-D1AB031EE73F}"/>
              </a:ext>
            </a:extLst>
          </p:cNvPr>
          <p:cNvGrpSpPr/>
          <p:nvPr/>
        </p:nvGrpSpPr>
        <p:grpSpPr>
          <a:xfrm>
            <a:off x="3374151" y="1227711"/>
            <a:ext cx="854249" cy="568049"/>
            <a:chOff x="6280549" y="1761744"/>
            <a:chExt cx="973238" cy="737616"/>
          </a:xfrm>
        </p:grpSpPr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2ACC2C9C-F712-462B-8C9C-02965A64209E}"/>
                </a:ext>
              </a:extLst>
            </p:cNvPr>
            <p:cNvGrpSpPr/>
            <p:nvPr/>
          </p:nvGrpSpPr>
          <p:grpSpPr>
            <a:xfrm>
              <a:off x="6280549" y="1821370"/>
              <a:ext cx="973238" cy="547713"/>
              <a:chOff x="6280549" y="1821370"/>
              <a:chExt cx="973238" cy="547713"/>
            </a:xfrm>
          </p:grpSpPr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BEA6B4F6-BFE3-4F52-9531-266864451B4F}"/>
                  </a:ext>
                </a:extLst>
              </p:cNvPr>
              <p:cNvGrpSpPr/>
              <p:nvPr/>
            </p:nvGrpSpPr>
            <p:grpSpPr>
              <a:xfrm>
                <a:off x="6283833" y="1869560"/>
                <a:ext cx="969953" cy="109021"/>
                <a:chOff x="6247638" y="1865376"/>
                <a:chExt cx="969953" cy="109021"/>
              </a:xfrm>
            </p:grpSpPr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id="{DB88939A-73D4-4D5E-AED5-19544FB9D9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7638" y="1972649"/>
                  <a:ext cx="378600" cy="17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>
                  <a:extLst>
                    <a:ext uri="{FF2B5EF4-FFF2-40B4-BE49-F238E27FC236}">
                      <a16:creationId xmlns:a16="http://schemas.microsoft.com/office/drawing/2014/main" id="{7C10904A-D9D7-451E-B3AB-DE5B88E6CE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EDD83465-8115-48BD-894C-DA2A1BA00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7B40E9DF-56C9-4ACD-AB7E-12095FCD1452}"/>
                  </a:ext>
                </a:extLst>
              </p:cNvPr>
              <p:cNvGrpSpPr/>
              <p:nvPr/>
            </p:nvGrpSpPr>
            <p:grpSpPr>
              <a:xfrm>
                <a:off x="6281928" y="2062140"/>
                <a:ext cx="971856" cy="108586"/>
                <a:chOff x="6245733" y="1865376"/>
                <a:chExt cx="971856" cy="108586"/>
              </a:xfrm>
            </p:grpSpPr>
            <p:cxnSp>
              <p:nvCxnSpPr>
                <p:cNvPr id="380" name="Straight Connector 379">
                  <a:extLst>
                    <a:ext uri="{FF2B5EF4-FFF2-40B4-BE49-F238E27FC236}">
                      <a16:creationId xmlns:a16="http://schemas.microsoft.com/office/drawing/2014/main" id="{DD93826A-0B85-4093-BB46-ED589765F2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245733" y="1972317"/>
                  <a:ext cx="380505" cy="3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>
                  <a:extLst>
                    <a:ext uri="{FF2B5EF4-FFF2-40B4-BE49-F238E27FC236}">
                      <a16:creationId xmlns:a16="http://schemas.microsoft.com/office/drawing/2014/main" id="{66F770BA-4B96-4984-B387-50F5E04281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37B71B90-D5B2-4CA3-9278-A4EEC3E0A5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5EEEE0F5-0613-48E0-A738-1FCBB1B33874}"/>
                  </a:ext>
                </a:extLst>
              </p:cNvPr>
              <p:cNvGrpSpPr/>
              <p:nvPr/>
            </p:nvGrpSpPr>
            <p:grpSpPr>
              <a:xfrm>
                <a:off x="6280549" y="2260497"/>
                <a:ext cx="973238" cy="108586"/>
                <a:chOff x="6244354" y="1865376"/>
                <a:chExt cx="973238" cy="108586"/>
              </a:xfrm>
            </p:grpSpPr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0F52BBEA-26D9-4FB9-8091-CE1646EB0E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4354" y="1972649"/>
                  <a:ext cx="38188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7D9684BF-4D7F-4138-896D-93830D6932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89409557-F73B-49E5-9C3C-67E91C2A2B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4" name="TextBox 373">
                <a:extLst>
                  <a:ext uri="{FF2B5EF4-FFF2-40B4-BE49-F238E27FC236}">
                    <a16:creationId xmlns:a16="http://schemas.microsoft.com/office/drawing/2014/main" id="{7EB974A1-2ED4-4328-9853-64ED9C9F4CD8}"/>
                  </a:ext>
                </a:extLst>
              </p:cNvPr>
              <p:cNvSpPr txBox="1"/>
              <p:nvPr/>
            </p:nvSpPr>
            <p:spPr>
              <a:xfrm>
                <a:off x="6962801" y="1821370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R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2D467F17-2AA4-473B-8D4A-26389807CD52}"/>
                  </a:ext>
                </a:extLst>
              </p:cNvPr>
              <p:cNvSpPr txBox="1"/>
              <p:nvPr/>
            </p:nvSpPr>
            <p:spPr>
              <a:xfrm>
                <a:off x="6971082" y="2022615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14926A31-6FEE-456D-BCDD-C6EFA6C37FAB}"/>
                  </a:ext>
                </a:extLst>
              </p:cNvPr>
              <p:cNvSpPr txBox="1"/>
              <p:nvPr/>
            </p:nvSpPr>
            <p:spPr>
              <a:xfrm>
                <a:off x="6971082" y="2206574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T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C9112CBA-C732-4AB8-9A28-0A761E62357D}"/>
                </a:ext>
              </a:extLst>
            </p:cNvPr>
            <p:cNvSpPr/>
            <p:nvPr/>
          </p:nvSpPr>
          <p:spPr bwMode="gray">
            <a:xfrm>
              <a:off x="6483216" y="1761744"/>
              <a:ext cx="692946" cy="737616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DE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86" name="TextBox 385">
            <a:extLst>
              <a:ext uri="{FF2B5EF4-FFF2-40B4-BE49-F238E27FC236}">
                <a16:creationId xmlns:a16="http://schemas.microsoft.com/office/drawing/2014/main" id="{3FB4F5E2-7D14-4B40-890C-17ADE841D8A5}"/>
              </a:ext>
            </a:extLst>
          </p:cNvPr>
          <p:cNvSpPr txBox="1"/>
          <p:nvPr/>
        </p:nvSpPr>
        <p:spPr>
          <a:xfrm>
            <a:off x="2832293" y="4188461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Grid Port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1095522F-171C-4BF7-9EDA-731FEDBF7762}"/>
              </a:ext>
            </a:extLst>
          </p:cNvPr>
          <p:cNvSpPr txBox="1"/>
          <p:nvPr/>
        </p:nvSpPr>
        <p:spPr>
          <a:xfrm>
            <a:off x="2799350" y="1486852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Backup Load</a:t>
            </a: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DDAA3888-FA28-414D-9B99-25CE112D9BD2}"/>
              </a:ext>
            </a:extLst>
          </p:cNvPr>
          <p:cNvCxnSpPr>
            <a:cxnSpLocks/>
          </p:cNvCxnSpPr>
          <p:nvPr/>
        </p:nvCxnSpPr>
        <p:spPr>
          <a:xfrm>
            <a:off x="4843174" y="4662487"/>
            <a:ext cx="2695323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E511206F-964A-4E72-8813-207050766DE5}"/>
              </a:ext>
            </a:extLst>
          </p:cNvPr>
          <p:cNvCxnSpPr>
            <a:cxnSpLocks/>
          </p:cNvCxnSpPr>
          <p:nvPr/>
        </p:nvCxnSpPr>
        <p:spPr>
          <a:xfrm>
            <a:off x="7410288" y="5462799"/>
            <a:ext cx="326095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ADF416F4-4B5B-4637-AA05-2612718A5C4B}"/>
              </a:ext>
            </a:extLst>
          </p:cNvPr>
          <p:cNvCxnSpPr>
            <a:cxnSpLocks/>
          </p:cNvCxnSpPr>
          <p:nvPr/>
        </p:nvCxnSpPr>
        <p:spPr>
          <a:xfrm>
            <a:off x="7538496" y="4662487"/>
            <a:ext cx="15054" cy="800313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TextBox 395">
            <a:extLst>
              <a:ext uri="{FF2B5EF4-FFF2-40B4-BE49-F238E27FC236}">
                <a16:creationId xmlns:a16="http://schemas.microsoft.com/office/drawing/2014/main" id="{985D57F7-BD12-4708-BED9-53D15B2D7C04}"/>
              </a:ext>
            </a:extLst>
          </p:cNvPr>
          <p:cNvSpPr txBox="1"/>
          <p:nvPr/>
        </p:nvSpPr>
        <p:spPr>
          <a:xfrm flipH="1">
            <a:off x="7584235" y="5107351"/>
            <a:ext cx="180839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PE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D5B9317A-FC07-44B5-B216-58D9DAC670DA}"/>
              </a:ext>
            </a:extLst>
          </p:cNvPr>
          <p:cNvCxnSpPr>
            <a:cxnSpLocks/>
          </p:cNvCxnSpPr>
          <p:nvPr/>
        </p:nvCxnSpPr>
        <p:spPr>
          <a:xfrm>
            <a:off x="3387942" y="4662487"/>
            <a:ext cx="850614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54179819-6726-47BE-8941-3668FE395993}"/>
              </a:ext>
            </a:extLst>
          </p:cNvPr>
          <p:cNvCxnSpPr>
            <a:cxnSpLocks/>
          </p:cNvCxnSpPr>
          <p:nvPr/>
        </p:nvCxnSpPr>
        <p:spPr>
          <a:xfrm>
            <a:off x="7968465" y="3429033"/>
            <a:ext cx="798618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61CCDCA9-5D81-4451-BA42-891CC9AFAB98}"/>
              </a:ext>
            </a:extLst>
          </p:cNvPr>
          <p:cNvCxnSpPr>
            <a:cxnSpLocks/>
          </p:cNvCxnSpPr>
          <p:nvPr/>
        </p:nvCxnSpPr>
        <p:spPr>
          <a:xfrm>
            <a:off x="7032815" y="3429000"/>
            <a:ext cx="292749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B8209667-14F6-4916-817B-FB0C647CCD5F}"/>
              </a:ext>
            </a:extLst>
          </p:cNvPr>
          <p:cNvCxnSpPr>
            <a:cxnSpLocks/>
          </p:cNvCxnSpPr>
          <p:nvPr/>
        </p:nvCxnSpPr>
        <p:spPr>
          <a:xfrm flipH="1" flipV="1">
            <a:off x="7023993" y="3441917"/>
            <a:ext cx="16711" cy="1209389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551B182F-B941-4959-9755-9EEC043C2B24}"/>
              </a:ext>
            </a:extLst>
          </p:cNvPr>
          <p:cNvCxnSpPr>
            <a:cxnSpLocks/>
          </p:cNvCxnSpPr>
          <p:nvPr/>
        </p:nvCxnSpPr>
        <p:spPr>
          <a:xfrm>
            <a:off x="6791485" y="2031148"/>
            <a:ext cx="828956" cy="10525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617FAF01-F218-4273-825C-ABD4A9845156}"/>
              </a:ext>
            </a:extLst>
          </p:cNvPr>
          <p:cNvCxnSpPr>
            <a:cxnSpLocks/>
          </p:cNvCxnSpPr>
          <p:nvPr/>
        </p:nvCxnSpPr>
        <p:spPr>
          <a:xfrm>
            <a:off x="3394868" y="2055063"/>
            <a:ext cx="2746712" cy="1662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 422">
            <a:extLst>
              <a:ext uri="{FF2B5EF4-FFF2-40B4-BE49-F238E27FC236}">
                <a16:creationId xmlns:a16="http://schemas.microsoft.com/office/drawing/2014/main" id="{83DE699C-2B93-4631-B8FD-4BF13BB9B26E}"/>
              </a:ext>
            </a:extLst>
          </p:cNvPr>
          <p:cNvSpPr txBox="1"/>
          <p:nvPr/>
        </p:nvSpPr>
        <p:spPr>
          <a:xfrm>
            <a:off x="3580556" y="1104165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32A C-Class</a:t>
            </a:r>
          </a:p>
        </p:txBody>
      </p: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0115F53-5883-412E-9BC3-CE0D902BE3A0}"/>
              </a:ext>
            </a:extLst>
          </p:cNvPr>
          <p:cNvCxnSpPr>
            <a:cxnSpLocks/>
          </p:cNvCxnSpPr>
          <p:nvPr/>
        </p:nvCxnSpPr>
        <p:spPr>
          <a:xfrm>
            <a:off x="3443344" y="3429000"/>
            <a:ext cx="3564124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extBox 287">
            <a:extLst>
              <a:ext uri="{FF2B5EF4-FFF2-40B4-BE49-F238E27FC236}">
                <a16:creationId xmlns:a16="http://schemas.microsoft.com/office/drawing/2014/main" id="{2207EB03-53E2-4B7E-BF4D-20675807A3A9}"/>
              </a:ext>
            </a:extLst>
          </p:cNvPr>
          <p:cNvSpPr txBox="1"/>
          <p:nvPr/>
        </p:nvSpPr>
        <p:spPr>
          <a:xfrm>
            <a:off x="2538589" y="2705030"/>
            <a:ext cx="784868" cy="215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Smart Load (GEN Port)</a:t>
            </a:r>
          </a:p>
        </p:txBody>
      </p: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4F39B503-8534-42BC-AE17-42B71C36310F}"/>
              </a:ext>
            </a:extLst>
          </p:cNvPr>
          <p:cNvGrpSpPr/>
          <p:nvPr/>
        </p:nvGrpSpPr>
        <p:grpSpPr>
          <a:xfrm>
            <a:off x="3382548" y="2439578"/>
            <a:ext cx="851365" cy="83959"/>
            <a:chOff x="6247638" y="1865376"/>
            <a:chExt cx="969953" cy="109021"/>
          </a:xfrm>
        </p:grpSpPr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46532550-7CA4-4650-8993-5310FE39B2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7638" y="1972649"/>
              <a:ext cx="378600" cy="1748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BC1230C-38F2-4A51-BE23-696AA98539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88C1B82-6A5F-4C74-AB20-50829FC6A94F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3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D9CC87F9-CD37-494E-A813-EBAB86502AF2}"/>
              </a:ext>
            </a:extLst>
          </p:cNvPr>
          <p:cNvGrpSpPr/>
          <p:nvPr/>
        </p:nvGrpSpPr>
        <p:grpSpPr>
          <a:xfrm>
            <a:off x="3377033" y="2693510"/>
            <a:ext cx="853036" cy="83624"/>
            <a:chOff x="6245733" y="1865376"/>
            <a:chExt cx="971856" cy="108586"/>
          </a:xfrm>
        </p:grpSpPr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CBBA4A5-85DF-4F86-938E-5BDD91DA45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5733" y="1972317"/>
              <a:ext cx="380505" cy="332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61240463-C825-4A9E-B80E-E3F2F6A590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8066F1BE-081F-4125-B192-47FE86C335A1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1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9D174B54-9AA8-40B3-9B06-AC79FE4CE470}"/>
              </a:ext>
            </a:extLst>
          </p:cNvPr>
          <p:cNvGrpSpPr/>
          <p:nvPr/>
        </p:nvGrpSpPr>
        <p:grpSpPr>
          <a:xfrm>
            <a:off x="3380076" y="2941109"/>
            <a:ext cx="854249" cy="83624"/>
            <a:chOff x="6244354" y="1865376"/>
            <a:chExt cx="973238" cy="108586"/>
          </a:xfrm>
        </p:grpSpPr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80EF3D4-4BF7-400A-B5AC-5793C49CAE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4354" y="1972649"/>
              <a:ext cx="38188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1134F0BC-9158-4105-BD8D-5F2107486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5DC9F509-8BC3-46A2-933C-3C007C77B15E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9" name="TextBox 308">
            <a:extLst>
              <a:ext uri="{FF2B5EF4-FFF2-40B4-BE49-F238E27FC236}">
                <a16:creationId xmlns:a16="http://schemas.microsoft.com/office/drawing/2014/main" id="{0C2C19D7-159D-4FD3-801F-7E638A077E2C}"/>
              </a:ext>
            </a:extLst>
          </p:cNvPr>
          <p:cNvSpPr txBox="1"/>
          <p:nvPr/>
        </p:nvSpPr>
        <p:spPr>
          <a:xfrm>
            <a:off x="3943573" y="2401844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R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CFDD17E6-72C3-4BC8-A0F8-288D8C173DA8}"/>
              </a:ext>
            </a:extLst>
          </p:cNvPr>
          <p:cNvSpPr txBox="1"/>
          <p:nvPr/>
        </p:nvSpPr>
        <p:spPr>
          <a:xfrm>
            <a:off x="3950495" y="2660502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S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C26B7609-403D-4126-9703-761288FDD32F}"/>
              </a:ext>
            </a:extLst>
          </p:cNvPr>
          <p:cNvSpPr txBox="1"/>
          <p:nvPr/>
        </p:nvSpPr>
        <p:spPr>
          <a:xfrm>
            <a:off x="3946329" y="2878138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T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3DD0598F-D863-4F71-9223-0F45268A7D04}"/>
              </a:ext>
            </a:extLst>
          </p:cNvPr>
          <p:cNvSpPr/>
          <p:nvPr/>
        </p:nvSpPr>
        <p:spPr bwMode="gray">
          <a:xfrm>
            <a:off x="3482606" y="2367023"/>
            <a:ext cx="608226" cy="739736"/>
          </a:xfrm>
          <a:prstGeom prst="rect">
            <a:avLst/>
          </a:prstGeom>
          <a:noFill/>
          <a:ln w="3175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64BCE68D-EE24-47DF-AE3A-94B2F3DCA76A}"/>
              </a:ext>
            </a:extLst>
          </p:cNvPr>
          <p:cNvSpPr txBox="1"/>
          <p:nvPr/>
        </p:nvSpPr>
        <p:spPr>
          <a:xfrm>
            <a:off x="3498611" y="2219254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32A C-Class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1648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93D84-161C-466B-9BDB-5711777A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0" y="504761"/>
            <a:ext cx="11183564" cy="369236"/>
          </a:xfrm>
        </p:spPr>
        <p:txBody>
          <a:bodyPr>
            <a:normAutofit fontScale="90000"/>
          </a:bodyPr>
          <a:lstStyle/>
          <a:p>
            <a:r>
              <a:rPr lang="en-US" dirty="0"/>
              <a:t>DC </a:t>
            </a:r>
            <a:r>
              <a:rPr lang="en-US" dirty="0" err="1"/>
              <a:t>Seite</a:t>
            </a:r>
            <a:r>
              <a:rPr lang="en-US" dirty="0"/>
              <a:t> + AC </a:t>
            </a:r>
            <a:r>
              <a:rPr lang="en-US" dirty="0" err="1"/>
              <a:t>Seite</a:t>
            </a:r>
            <a:r>
              <a:rPr lang="en-US" dirty="0"/>
              <a:t> – Smart Load</a:t>
            </a:r>
            <a:endParaRPr lang="en-D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E6BA2B9-DB0A-4F0B-866A-41E6FC5DCD67}"/>
              </a:ext>
            </a:extLst>
          </p:cNvPr>
          <p:cNvSpPr/>
          <p:nvPr/>
        </p:nvSpPr>
        <p:spPr bwMode="gray">
          <a:xfrm>
            <a:off x="2050985" y="1301203"/>
            <a:ext cx="1333146" cy="469366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 err="1">
                <a:ea typeface="Arial Unicode MS" pitchFamily="34" charset="-128"/>
                <a:cs typeface="Arial Unicode MS" pitchFamily="34" charset="-128"/>
              </a:rPr>
              <a:t>Deye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 10K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3AE0F34-65E0-401E-AAFA-E72BCBD88B38}"/>
              </a:ext>
            </a:extLst>
          </p:cNvPr>
          <p:cNvGrpSpPr/>
          <p:nvPr/>
        </p:nvGrpSpPr>
        <p:grpSpPr>
          <a:xfrm>
            <a:off x="1020667" y="1597884"/>
            <a:ext cx="1026509" cy="114693"/>
            <a:chOff x="6359538" y="1865376"/>
            <a:chExt cx="1026776" cy="11472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525CD47-BD31-43B2-9DAD-92E1A1C0EC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52778CD-0021-407E-9CA3-3C23683F19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95F2FBC-7F1C-455E-8C41-B18E2EC65679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53066" cy="613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B52A299-1F4C-4B12-92BD-4F4A34851BC4}"/>
              </a:ext>
            </a:extLst>
          </p:cNvPr>
          <p:cNvGrpSpPr/>
          <p:nvPr/>
        </p:nvGrpSpPr>
        <p:grpSpPr>
          <a:xfrm>
            <a:off x="1020667" y="1790414"/>
            <a:ext cx="1018891" cy="108805"/>
            <a:chOff x="6359538" y="1865376"/>
            <a:chExt cx="1019156" cy="10883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0B8875C-61D7-43C6-88A2-19592C5AAE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FEDFE3A-ACC4-403C-B0B8-6AC50F1F66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141F40C-E189-4F43-8F08-09C000E247D8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45446" cy="24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3B39639-68C7-4C76-9C14-F1910CD0627B}"/>
              </a:ext>
            </a:extLst>
          </p:cNvPr>
          <p:cNvGrpSpPr/>
          <p:nvPr/>
        </p:nvGrpSpPr>
        <p:grpSpPr>
          <a:xfrm>
            <a:off x="1020667" y="1988719"/>
            <a:ext cx="1026509" cy="112377"/>
            <a:chOff x="6359538" y="1865376"/>
            <a:chExt cx="1026776" cy="11240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ECC0DEE-17F4-443B-938C-FDF3DE787F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3B090C3-7398-4911-8E4F-E47FFF396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9DA0050-D733-415B-B9EB-F48E4B41FF26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53066" cy="382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AED17D3A-FED6-408B-B4BE-69839C9DFB17}"/>
              </a:ext>
            </a:extLst>
          </p:cNvPr>
          <p:cNvSpPr txBox="1"/>
          <p:nvPr/>
        </p:nvSpPr>
        <p:spPr>
          <a:xfrm>
            <a:off x="1587587" y="1549706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+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F7FE1B5-6181-4CBE-A684-90F9E080F0A3}"/>
              </a:ext>
            </a:extLst>
          </p:cNvPr>
          <p:cNvSpPr txBox="1"/>
          <p:nvPr/>
        </p:nvSpPr>
        <p:spPr>
          <a:xfrm>
            <a:off x="1611102" y="1732948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-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DB4782A-A724-42A2-9ACC-92E7484B9BC0}"/>
              </a:ext>
            </a:extLst>
          </p:cNvPr>
          <p:cNvSpPr txBox="1"/>
          <p:nvPr/>
        </p:nvSpPr>
        <p:spPr>
          <a:xfrm>
            <a:off x="1595866" y="1934810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+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E37E86E-283A-4908-BC19-EDA5231FA279}"/>
              </a:ext>
            </a:extLst>
          </p:cNvPr>
          <p:cNvSpPr/>
          <p:nvPr/>
        </p:nvSpPr>
        <p:spPr bwMode="gray">
          <a:xfrm>
            <a:off x="909939" y="1490096"/>
            <a:ext cx="890954" cy="997627"/>
          </a:xfrm>
          <a:prstGeom prst="rect">
            <a:avLst/>
          </a:prstGeom>
          <a:noFill/>
          <a:ln w="3175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0CDE9E4-D7F8-4CDE-A0FF-CA3E8B69D405}"/>
              </a:ext>
            </a:extLst>
          </p:cNvPr>
          <p:cNvSpPr txBox="1"/>
          <p:nvPr/>
        </p:nvSpPr>
        <p:spPr>
          <a:xfrm>
            <a:off x="878315" y="2487723"/>
            <a:ext cx="1146555" cy="307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DC Breaker</a:t>
            </a:r>
            <a:br>
              <a:rPr lang="en-US" sz="1000" kern="0" dirty="0">
                <a:ea typeface="Arial Unicode MS" pitchFamily="34" charset="-128"/>
                <a:cs typeface="Arial Unicode MS" pitchFamily="34" charset="-128"/>
              </a:rPr>
            </a:b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ABB S804-PV-Z80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FCC7FD6-76E8-47DF-B135-4FE480634029}"/>
              </a:ext>
            </a:extLst>
          </p:cNvPr>
          <p:cNvGrpSpPr/>
          <p:nvPr/>
        </p:nvGrpSpPr>
        <p:grpSpPr>
          <a:xfrm>
            <a:off x="1020667" y="2175322"/>
            <a:ext cx="1030318" cy="108606"/>
            <a:chOff x="6359538" y="1865376"/>
            <a:chExt cx="1030586" cy="108634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5F4A098-2403-41B2-A04F-336E935BBC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DEFD516-EDFB-4BB9-934C-48415E139E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B122F67-9C3D-4A30-AACC-D3D83A98E591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56876" cy="4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595D00F3-9EFD-492B-9DA3-6D0613FF0677}"/>
              </a:ext>
            </a:extLst>
          </p:cNvPr>
          <p:cNvSpPr txBox="1"/>
          <p:nvPr/>
        </p:nvSpPr>
        <p:spPr>
          <a:xfrm>
            <a:off x="1618264" y="2116368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-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18F69B8-33BE-4967-A86E-797D9902A357}"/>
              </a:ext>
            </a:extLst>
          </p:cNvPr>
          <p:cNvSpPr/>
          <p:nvPr/>
        </p:nvSpPr>
        <p:spPr bwMode="gray">
          <a:xfrm>
            <a:off x="55574" y="1655495"/>
            <a:ext cx="745623" cy="28948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PV String A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FBAC96B-3EA9-455E-BBD0-9887C9F17127}"/>
              </a:ext>
            </a:extLst>
          </p:cNvPr>
          <p:cNvCxnSpPr>
            <a:cxnSpLocks/>
          </p:cNvCxnSpPr>
          <p:nvPr/>
        </p:nvCxnSpPr>
        <p:spPr>
          <a:xfrm>
            <a:off x="815129" y="2280584"/>
            <a:ext cx="217460" cy="1983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0F9F037-2319-48A4-967E-F2573119F770}"/>
              </a:ext>
            </a:extLst>
          </p:cNvPr>
          <p:cNvCxnSpPr>
            <a:cxnSpLocks/>
          </p:cNvCxnSpPr>
          <p:nvPr/>
        </p:nvCxnSpPr>
        <p:spPr>
          <a:xfrm>
            <a:off x="811319" y="2095848"/>
            <a:ext cx="264197" cy="117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A7E2552-520A-4F2C-AD43-35E18CDEA948}"/>
              </a:ext>
            </a:extLst>
          </p:cNvPr>
          <p:cNvCxnSpPr>
            <a:cxnSpLocks/>
          </p:cNvCxnSpPr>
          <p:nvPr/>
        </p:nvCxnSpPr>
        <p:spPr>
          <a:xfrm>
            <a:off x="811320" y="1895875"/>
            <a:ext cx="221269" cy="1785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8E4187C-B3F4-42C1-BF2A-985DB577C211}"/>
              </a:ext>
            </a:extLst>
          </p:cNvPr>
          <p:cNvCxnSpPr>
            <a:cxnSpLocks/>
          </p:cNvCxnSpPr>
          <p:nvPr/>
        </p:nvCxnSpPr>
        <p:spPr>
          <a:xfrm>
            <a:off x="814175" y="1706124"/>
            <a:ext cx="215556" cy="35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FA71B24F-A5ED-4E77-8AE5-F4A5EA773271}"/>
              </a:ext>
            </a:extLst>
          </p:cNvPr>
          <p:cNvSpPr txBox="1"/>
          <p:nvPr/>
        </p:nvSpPr>
        <p:spPr>
          <a:xfrm>
            <a:off x="288058" y="6203832"/>
            <a:ext cx="474519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70mm²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E056874-AF34-4441-817E-7F5A6BA60007}"/>
              </a:ext>
            </a:extLst>
          </p:cNvPr>
          <p:cNvCxnSpPr>
            <a:cxnSpLocks/>
          </p:cNvCxnSpPr>
          <p:nvPr/>
        </p:nvCxnSpPr>
        <p:spPr>
          <a:xfrm flipH="1" flipV="1">
            <a:off x="92699" y="6216214"/>
            <a:ext cx="768637" cy="7176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7FE0AE7-FB65-414B-9258-FFA492F40034}"/>
              </a:ext>
            </a:extLst>
          </p:cNvPr>
          <p:cNvCxnSpPr>
            <a:cxnSpLocks/>
          </p:cNvCxnSpPr>
          <p:nvPr/>
        </p:nvCxnSpPr>
        <p:spPr>
          <a:xfrm flipH="1" flipV="1">
            <a:off x="92699" y="6346062"/>
            <a:ext cx="768637" cy="7176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4947E072-D453-4F11-AA3E-066A15BB9481}"/>
              </a:ext>
            </a:extLst>
          </p:cNvPr>
          <p:cNvSpPr/>
          <p:nvPr/>
        </p:nvSpPr>
        <p:spPr bwMode="gray">
          <a:xfrm>
            <a:off x="69506" y="2048550"/>
            <a:ext cx="745623" cy="28948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PV String B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48AE8A-1328-4991-9ABE-AD8012C90250}"/>
              </a:ext>
            </a:extLst>
          </p:cNvPr>
          <p:cNvGrpSpPr/>
          <p:nvPr/>
        </p:nvGrpSpPr>
        <p:grpSpPr>
          <a:xfrm>
            <a:off x="184357" y="3072212"/>
            <a:ext cx="1102070" cy="863372"/>
            <a:chOff x="910175" y="3263168"/>
            <a:chExt cx="1102357" cy="86359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AD5FA41-C2B4-4F8F-85CC-9B5D8752AC33}"/>
                </a:ext>
              </a:extLst>
            </p:cNvPr>
            <p:cNvSpPr/>
            <p:nvPr/>
          </p:nvSpPr>
          <p:spPr bwMode="gray">
            <a:xfrm>
              <a:off x="910175" y="3263168"/>
              <a:ext cx="1102357" cy="863597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400" kern="0" dirty="0">
                  <a:ea typeface="Arial Unicode MS" pitchFamily="34" charset="-128"/>
                  <a:cs typeface="Arial Unicode MS" pitchFamily="34" charset="-128"/>
                </a:rPr>
                <a:t>ABB SACE T3N LN250a</a:t>
              </a:r>
              <a:endParaRPr lang="en-DE" sz="14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B457CDD0-E857-44C7-B94B-14BCC7403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0013" y="3573959"/>
              <a:ext cx="345127" cy="425018"/>
            </a:xfrm>
            <a:prstGeom prst="rect">
              <a:avLst/>
            </a:prstGeom>
          </p:spPr>
        </p:pic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645C460-4703-4C0C-8C94-AAE32DDF6BE8}"/>
              </a:ext>
            </a:extLst>
          </p:cNvPr>
          <p:cNvCxnSpPr>
            <a:cxnSpLocks/>
          </p:cNvCxnSpPr>
          <p:nvPr/>
        </p:nvCxnSpPr>
        <p:spPr>
          <a:xfrm>
            <a:off x="1286427" y="3171116"/>
            <a:ext cx="772938" cy="0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1CF8179-EC56-4F72-B504-288A5178EADE}"/>
              </a:ext>
            </a:extLst>
          </p:cNvPr>
          <p:cNvCxnSpPr>
            <a:cxnSpLocks/>
          </p:cNvCxnSpPr>
          <p:nvPr/>
        </p:nvCxnSpPr>
        <p:spPr>
          <a:xfrm>
            <a:off x="1286427" y="3229408"/>
            <a:ext cx="753131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C379778-24A8-457D-9794-7422E7FC7238}"/>
              </a:ext>
            </a:extLst>
          </p:cNvPr>
          <p:cNvCxnSpPr>
            <a:cxnSpLocks/>
          </p:cNvCxnSpPr>
          <p:nvPr/>
        </p:nvCxnSpPr>
        <p:spPr>
          <a:xfrm>
            <a:off x="635241" y="3947589"/>
            <a:ext cx="0" cy="161319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75C986C-CE54-4009-85CC-3A75959F6DE7}"/>
              </a:ext>
            </a:extLst>
          </p:cNvPr>
          <p:cNvCxnSpPr>
            <a:cxnSpLocks/>
          </p:cNvCxnSpPr>
          <p:nvPr/>
        </p:nvCxnSpPr>
        <p:spPr>
          <a:xfrm flipV="1">
            <a:off x="689060" y="3935585"/>
            <a:ext cx="0" cy="173324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681F396-A26B-4CC9-9A51-7255CA47CF7E}"/>
              </a:ext>
            </a:extLst>
          </p:cNvPr>
          <p:cNvSpPr/>
          <p:nvPr/>
        </p:nvSpPr>
        <p:spPr bwMode="gray">
          <a:xfrm>
            <a:off x="74643" y="4100368"/>
            <a:ext cx="599074" cy="31939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+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8AA5689F-2EA5-462E-A10B-05DB4BE2F148}"/>
              </a:ext>
            </a:extLst>
          </p:cNvPr>
          <p:cNvSpPr/>
          <p:nvPr/>
        </p:nvSpPr>
        <p:spPr bwMode="gray">
          <a:xfrm>
            <a:off x="678903" y="4100368"/>
            <a:ext cx="599078" cy="31939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-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094ABFA-3FDC-4F40-8BA5-0BA26855E838}"/>
              </a:ext>
            </a:extLst>
          </p:cNvPr>
          <p:cNvSpPr txBox="1"/>
          <p:nvPr/>
        </p:nvSpPr>
        <p:spPr>
          <a:xfrm>
            <a:off x="1338944" y="4198525"/>
            <a:ext cx="667902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DC Busbar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BB6C9C8-5AA6-45FB-8BAD-7689BE5AB657}"/>
              </a:ext>
            </a:extLst>
          </p:cNvPr>
          <p:cNvGrpSpPr/>
          <p:nvPr/>
        </p:nvGrpSpPr>
        <p:grpSpPr>
          <a:xfrm>
            <a:off x="92699" y="4906931"/>
            <a:ext cx="1632218" cy="489255"/>
            <a:chOff x="2692465" y="5214604"/>
            <a:chExt cx="2018188" cy="96520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ED1F7B9-78AD-4586-9A7C-D675CC5C9914}"/>
                </a:ext>
              </a:extLst>
            </p:cNvPr>
            <p:cNvSpPr/>
            <p:nvPr/>
          </p:nvSpPr>
          <p:spPr bwMode="gray">
            <a:xfrm>
              <a:off x="2692465" y="5214604"/>
              <a:ext cx="1806383" cy="96520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t"/>
            <a:lstStyle/>
            <a:p>
              <a:pPr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  <a:t>Battery - 280a</a:t>
              </a:r>
              <a:b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  <a:t>ANL FUSE 160a</a:t>
              </a:r>
              <a:endParaRPr lang="en-DE" sz="11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30139BF-F4D9-4C9F-A0BE-E783C750E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02782">
              <a:off x="4038420" y="5415997"/>
              <a:ext cx="672233" cy="256999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9A2BADC-B348-445D-BF60-AEECEC9E3BF8}"/>
              </a:ext>
            </a:extLst>
          </p:cNvPr>
          <p:cNvGrpSpPr/>
          <p:nvPr/>
        </p:nvGrpSpPr>
        <p:grpSpPr>
          <a:xfrm>
            <a:off x="92699" y="5399635"/>
            <a:ext cx="1632218" cy="489255"/>
            <a:chOff x="2692465" y="5214604"/>
            <a:chExt cx="2018188" cy="9652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2270D74-B890-492B-B93D-4297F9F261AC}"/>
                </a:ext>
              </a:extLst>
            </p:cNvPr>
            <p:cNvSpPr/>
            <p:nvPr/>
          </p:nvSpPr>
          <p:spPr bwMode="gray">
            <a:xfrm>
              <a:off x="2692465" y="5214604"/>
              <a:ext cx="1806383" cy="96520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t"/>
            <a:lstStyle/>
            <a:p>
              <a:pPr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  <a:t>Battery - 280a</a:t>
              </a:r>
              <a:b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  <a:t>ANL FUSE 160a</a:t>
              </a:r>
              <a:endParaRPr lang="en-DE" sz="11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FC639DC-6F03-417D-9222-BC867593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02782">
              <a:off x="4038420" y="5415997"/>
              <a:ext cx="672233" cy="256999"/>
            </a:xfrm>
            <a:prstGeom prst="rect">
              <a:avLst/>
            </a:prstGeom>
          </p:spPr>
        </p:pic>
      </p:grp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25E4DB8-FC57-46A0-B284-60BC4A2D28A6}"/>
              </a:ext>
            </a:extLst>
          </p:cNvPr>
          <p:cNvCxnSpPr>
            <a:cxnSpLocks/>
            <a:stCxn id="112" idx="0"/>
          </p:cNvCxnSpPr>
          <p:nvPr/>
        </p:nvCxnSpPr>
        <p:spPr>
          <a:xfrm flipV="1">
            <a:off x="823158" y="4419762"/>
            <a:ext cx="0" cy="48717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E207BE2-50E8-4D7B-9ADF-154ED30449B3}"/>
              </a:ext>
            </a:extLst>
          </p:cNvPr>
          <p:cNvCxnSpPr>
            <a:cxnSpLocks/>
          </p:cNvCxnSpPr>
          <p:nvPr/>
        </p:nvCxnSpPr>
        <p:spPr>
          <a:xfrm>
            <a:off x="543419" y="4419762"/>
            <a:ext cx="0" cy="487170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7E1EE3B-F83C-4161-A89A-2BF4B516A46D}"/>
              </a:ext>
            </a:extLst>
          </p:cNvPr>
          <p:cNvCxnSpPr>
            <a:cxnSpLocks/>
          </p:cNvCxnSpPr>
          <p:nvPr/>
        </p:nvCxnSpPr>
        <p:spPr>
          <a:xfrm>
            <a:off x="147282" y="4419761"/>
            <a:ext cx="0" cy="974340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7FB4D68-D5DA-4084-8861-22CF497CDBE6}"/>
              </a:ext>
            </a:extLst>
          </p:cNvPr>
          <p:cNvCxnSpPr>
            <a:cxnSpLocks/>
          </p:cNvCxnSpPr>
          <p:nvPr/>
        </p:nvCxnSpPr>
        <p:spPr>
          <a:xfrm flipV="1">
            <a:off x="1218412" y="4419761"/>
            <a:ext cx="0" cy="954069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5FED40E-36F7-43B8-828C-68DFFF62F765}"/>
              </a:ext>
            </a:extLst>
          </p:cNvPr>
          <p:cNvGrpSpPr/>
          <p:nvPr/>
        </p:nvGrpSpPr>
        <p:grpSpPr>
          <a:xfrm>
            <a:off x="3389817" y="3885158"/>
            <a:ext cx="854249" cy="568049"/>
            <a:chOff x="6280549" y="1761744"/>
            <a:chExt cx="973238" cy="737616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21E9F2CB-8CF8-4982-9985-CBB1D65267E7}"/>
                </a:ext>
              </a:extLst>
            </p:cNvPr>
            <p:cNvGrpSpPr/>
            <p:nvPr/>
          </p:nvGrpSpPr>
          <p:grpSpPr>
            <a:xfrm>
              <a:off x="6280549" y="1821370"/>
              <a:ext cx="973238" cy="547713"/>
              <a:chOff x="6280549" y="1821370"/>
              <a:chExt cx="973238" cy="547713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B97EAFBB-4FFB-4FB9-92C6-B9750241FF10}"/>
                  </a:ext>
                </a:extLst>
              </p:cNvPr>
              <p:cNvGrpSpPr/>
              <p:nvPr/>
            </p:nvGrpSpPr>
            <p:grpSpPr>
              <a:xfrm>
                <a:off x="6283833" y="1869560"/>
                <a:ext cx="969953" cy="109021"/>
                <a:chOff x="6247638" y="1865376"/>
                <a:chExt cx="969953" cy="109021"/>
              </a:xfrm>
            </p:grpSpPr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AF97F9FE-64EB-42FD-87B5-9962287CA1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7638" y="1972649"/>
                  <a:ext cx="378600" cy="17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DFC3D1FE-E0FA-4C09-9597-B242D39408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86D86393-29B5-4F04-ADD9-DBB00949C2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C4A126E6-3512-4AF7-BA27-7D7E41F844D5}"/>
                  </a:ext>
                </a:extLst>
              </p:cNvPr>
              <p:cNvGrpSpPr/>
              <p:nvPr/>
            </p:nvGrpSpPr>
            <p:grpSpPr>
              <a:xfrm>
                <a:off x="6281928" y="2062140"/>
                <a:ext cx="971856" cy="108586"/>
                <a:chOff x="6245733" y="1865376"/>
                <a:chExt cx="971856" cy="108586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EA2B7652-6851-41AB-B446-62DC211496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245733" y="1972317"/>
                  <a:ext cx="380505" cy="3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5A158A74-D0BF-4B20-9E75-FD04D482CA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55E9D8DA-EC9C-43CF-9407-E4435BC2D5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BD854A7E-B3E7-4C39-A369-4E9ED38C7FCA}"/>
                  </a:ext>
                </a:extLst>
              </p:cNvPr>
              <p:cNvGrpSpPr/>
              <p:nvPr/>
            </p:nvGrpSpPr>
            <p:grpSpPr>
              <a:xfrm>
                <a:off x="6280549" y="2260497"/>
                <a:ext cx="973238" cy="108586"/>
                <a:chOff x="6244354" y="1865376"/>
                <a:chExt cx="973238" cy="108586"/>
              </a:xfrm>
            </p:grpSpPr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FE0AB83D-A55C-40E4-95EE-A9F787C009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4354" y="1972649"/>
                  <a:ext cx="38188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13071899-7C76-4517-BA90-E430E07C59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941C3EA9-3B2B-433A-A109-BC57DD943A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28E5C73-8582-45CE-ABDF-1C81B6F59026}"/>
                  </a:ext>
                </a:extLst>
              </p:cNvPr>
              <p:cNvSpPr txBox="1"/>
              <p:nvPr/>
            </p:nvSpPr>
            <p:spPr>
              <a:xfrm>
                <a:off x="6962801" y="1821370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R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EC7EBFEF-F325-4869-8928-C3B249B37DE8}"/>
                  </a:ext>
                </a:extLst>
              </p:cNvPr>
              <p:cNvSpPr txBox="1"/>
              <p:nvPr/>
            </p:nvSpPr>
            <p:spPr>
              <a:xfrm>
                <a:off x="6971082" y="2022615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07CBD1A-1FA7-450A-AE86-36FC0D3EE4F3}"/>
                  </a:ext>
                </a:extLst>
              </p:cNvPr>
              <p:cNvSpPr txBox="1"/>
              <p:nvPr/>
            </p:nvSpPr>
            <p:spPr>
              <a:xfrm>
                <a:off x="6971082" y="2206574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T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19CC1E7-BE26-46F0-B53B-9FA5467C2C71}"/>
                </a:ext>
              </a:extLst>
            </p:cNvPr>
            <p:cNvSpPr/>
            <p:nvPr/>
          </p:nvSpPr>
          <p:spPr bwMode="gray">
            <a:xfrm>
              <a:off x="6483216" y="1761744"/>
              <a:ext cx="692946" cy="737616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DE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8D997A08-8114-46EE-BD43-7E7D33A6CFF4}"/>
              </a:ext>
            </a:extLst>
          </p:cNvPr>
          <p:cNvSpPr txBox="1"/>
          <p:nvPr/>
        </p:nvSpPr>
        <p:spPr>
          <a:xfrm>
            <a:off x="3636096" y="3765624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32A C-Class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A80D45DB-D6CE-40F2-B403-2F2E01758EF3}"/>
              </a:ext>
            </a:extLst>
          </p:cNvPr>
          <p:cNvSpPr/>
          <p:nvPr/>
        </p:nvSpPr>
        <p:spPr bwMode="gray">
          <a:xfrm>
            <a:off x="4246193" y="3889165"/>
            <a:ext cx="598855" cy="87641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FI </a:t>
            </a:r>
            <a:r>
              <a:rPr lang="en-US" sz="800" kern="0" dirty="0" err="1">
                <a:ea typeface="Arial Unicode MS" pitchFamily="34" charset="-128"/>
                <a:cs typeface="Arial Unicode MS" pitchFamily="34" charset="-128"/>
              </a:rPr>
              <a:t>Typ</a:t>
            </a: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 A 300mA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FDC8E466-2509-45DA-BB3B-951791A3FCA8}"/>
              </a:ext>
            </a:extLst>
          </p:cNvPr>
          <p:cNvCxnSpPr>
            <a:cxnSpLocks/>
          </p:cNvCxnSpPr>
          <p:nvPr/>
        </p:nvCxnSpPr>
        <p:spPr>
          <a:xfrm>
            <a:off x="3382547" y="4571095"/>
            <a:ext cx="861516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7DD51991-1285-4B38-9918-992608E92B51}"/>
              </a:ext>
            </a:extLst>
          </p:cNvPr>
          <p:cNvSpPr txBox="1"/>
          <p:nvPr/>
        </p:nvSpPr>
        <p:spPr>
          <a:xfrm>
            <a:off x="3995923" y="4449794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N</a:t>
            </a:r>
            <a:endParaRPr lang="en-DE" sz="800" kern="0" dirty="0" err="1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02FBE68A-39BE-4581-BD9B-5E35B0591C8D}"/>
              </a:ext>
            </a:extLst>
          </p:cNvPr>
          <p:cNvSpPr/>
          <p:nvPr/>
        </p:nvSpPr>
        <p:spPr bwMode="gray">
          <a:xfrm>
            <a:off x="7797250" y="3892046"/>
            <a:ext cx="1424569" cy="87353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ea typeface="Arial Unicode MS" pitchFamily="34" charset="-128"/>
                <a:cs typeface="Arial Unicode MS" pitchFamily="34" charset="-128"/>
              </a:rPr>
              <a:t>Grid</a:t>
            </a:r>
            <a:endParaRPr lang="en-DE" sz="12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2D9129A-EA95-4A30-A682-468DCBE580C6}"/>
              </a:ext>
            </a:extLst>
          </p:cNvPr>
          <p:cNvGrpSpPr/>
          <p:nvPr/>
        </p:nvGrpSpPr>
        <p:grpSpPr>
          <a:xfrm>
            <a:off x="6943002" y="3892046"/>
            <a:ext cx="854249" cy="568049"/>
            <a:chOff x="6280549" y="1761744"/>
            <a:chExt cx="973238" cy="737616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EB88BF8C-E3C8-48B3-88BB-30DC887AEA55}"/>
                </a:ext>
              </a:extLst>
            </p:cNvPr>
            <p:cNvGrpSpPr/>
            <p:nvPr/>
          </p:nvGrpSpPr>
          <p:grpSpPr>
            <a:xfrm>
              <a:off x="6280549" y="1821370"/>
              <a:ext cx="973238" cy="547713"/>
              <a:chOff x="6280549" y="1821370"/>
              <a:chExt cx="973238" cy="547713"/>
            </a:xfrm>
          </p:grpSpPr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A376BF7D-267F-4807-A96F-D7BAD3E441E8}"/>
                  </a:ext>
                </a:extLst>
              </p:cNvPr>
              <p:cNvGrpSpPr/>
              <p:nvPr/>
            </p:nvGrpSpPr>
            <p:grpSpPr>
              <a:xfrm>
                <a:off x="6283833" y="1869560"/>
                <a:ext cx="969953" cy="109021"/>
                <a:chOff x="6247638" y="1865376"/>
                <a:chExt cx="969953" cy="109021"/>
              </a:xfrm>
            </p:grpSpPr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901DF243-2D5E-415C-8A11-ACC183BB0C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7638" y="1972649"/>
                  <a:ext cx="378600" cy="17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D71AC37B-D275-478C-874A-D85185415C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55A904A2-3041-4515-B6BA-3446C2E7EA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5F32768A-65C9-4AE5-9387-0721B3B9610C}"/>
                  </a:ext>
                </a:extLst>
              </p:cNvPr>
              <p:cNvGrpSpPr/>
              <p:nvPr/>
            </p:nvGrpSpPr>
            <p:grpSpPr>
              <a:xfrm>
                <a:off x="6281928" y="2062140"/>
                <a:ext cx="971856" cy="108586"/>
                <a:chOff x="6245733" y="1865376"/>
                <a:chExt cx="971856" cy="108586"/>
              </a:xfrm>
            </p:grpSpPr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6AB250C9-4E20-4A4F-97A2-874EA7F84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245733" y="1972317"/>
                  <a:ext cx="380505" cy="3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A61E81ED-AE6B-44A8-B3F9-47E1671240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1268097A-8CFF-4FB7-B66B-5907753DA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EEF37129-A41B-41CE-99AC-F1922776D473}"/>
                  </a:ext>
                </a:extLst>
              </p:cNvPr>
              <p:cNvGrpSpPr/>
              <p:nvPr/>
            </p:nvGrpSpPr>
            <p:grpSpPr>
              <a:xfrm>
                <a:off x="6280549" y="2260497"/>
                <a:ext cx="973238" cy="108586"/>
                <a:chOff x="6244354" y="1865376"/>
                <a:chExt cx="973238" cy="108586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7A265E63-49B8-4C17-B367-C82B063663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4354" y="1972649"/>
                  <a:ext cx="38188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40948FC7-C257-477B-BCD7-7AE0B54FFF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10E97FCC-1850-41C5-A81D-48EAE5FBFE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9EDE633B-370A-403D-80DD-D7809B4554F9}"/>
                  </a:ext>
                </a:extLst>
              </p:cNvPr>
              <p:cNvSpPr txBox="1"/>
              <p:nvPr/>
            </p:nvSpPr>
            <p:spPr>
              <a:xfrm>
                <a:off x="6962801" y="1821370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R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E7D84E98-B1BD-4428-8E40-822F4F0A7ACB}"/>
                  </a:ext>
                </a:extLst>
              </p:cNvPr>
              <p:cNvSpPr txBox="1"/>
              <p:nvPr/>
            </p:nvSpPr>
            <p:spPr>
              <a:xfrm>
                <a:off x="6971082" y="2022615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4297A6-FBE0-49C2-AF22-0DE02E6A1D71}"/>
                  </a:ext>
                </a:extLst>
              </p:cNvPr>
              <p:cNvSpPr txBox="1"/>
              <p:nvPr/>
            </p:nvSpPr>
            <p:spPr>
              <a:xfrm>
                <a:off x="6971082" y="2206574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T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8C346291-B314-4297-A362-DA3AEC6877E9}"/>
                </a:ext>
              </a:extLst>
            </p:cNvPr>
            <p:cNvSpPr/>
            <p:nvPr/>
          </p:nvSpPr>
          <p:spPr bwMode="gray">
            <a:xfrm>
              <a:off x="6483216" y="1761744"/>
              <a:ext cx="692946" cy="737616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DE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127FF56-9F75-4BDC-AC1D-9B4B6EBAC454}"/>
              </a:ext>
            </a:extLst>
          </p:cNvPr>
          <p:cNvCxnSpPr>
            <a:cxnSpLocks/>
          </p:cNvCxnSpPr>
          <p:nvPr/>
        </p:nvCxnSpPr>
        <p:spPr>
          <a:xfrm>
            <a:off x="4856486" y="4571095"/>
            <a:ext cx="2929807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>
            <a:extLst>
              <a:ext uri="{FF2B5EF4-FFF2-40B4-BE49-F238E27FC236}">
                <a16:creationId xmlns:a16="http://schemas.microsoft.com/office/drawing/2014/main" id="{6DAAE058-A8C7-4860-9B56-9ED43BB284D0}"/>
              </a:ext>
            </a:extLst>
          </p:cNvPr>
          <p:cNvSpPr/>
          <p:nvPr/>
        </p:nvSpPr>
        <p:spPr bwMode="gray">
          <a:xfrm>
            <a:off x="6526946" y="3992615"/>
            <a:ext cx="423140" cy="13077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CT1</a:t>
            </a:r>
            <a:endParaRPr lang="en-DE" sz="9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9A4E85BE-9601-4918-8B47-4FB3DE07F2C9}"/>
              </a:ext>
            </a:extLst>
          </p:cNvPr>
          <p:cNvSpPr/>
          <p:nvPr/>
        </p:nvSpPr>
        <p:spPr bwMode="gray">
          <a:xfrm>
            <a:off x="6527441" y="4139659"/>
            <a:ext cx="423140" cy="13077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CT2</a:t>
            </a:r>
            <a:endParaRPr lang="en-DE" sz="9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B4E2F255-7276-46FF-B3D4-5AE1474703F4}"/>
              </a:ext>
            </a:extLst>
          </p:cNvPr>
          <p:cNvSpPr/>
          <p:nvPr/>
        </p:nvSpPr>
        <p:spPr bwMode="gray">
          <a:xfrm>
            <a:off x="6529645" y="4286366"/>
            <a:ext cx="423140" cy="13077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CT3</a:t>
            </a:r>
            <a:endParaRPr lang="en-DE" sz="9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0B0EF036-4995-4C0A-8769-25814768C70F}"/>
              </a:ext>
            </a:extLst>
          </p:cNvPr>
          <p:cNvCxnSpPr>
            <a:cxnSpLocks/>
            <a:endCxn id="205" idx="1"/>
          </p:cNvCxnSpPr>
          <p:nvPr/>
        </p:nvCxnSpPr>
        <p:spPr>
          <a:xfrm flipV="1">
            <a:off x="4843174" y="4058001"/>
            <a:ext cx="1683773" cy="6797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2726F725-7DC1-426F-9FEF-3FA58216085B}"/>
              </a:ext>
            </a:extLst>
          </p:cNvPr>
          <p:cNvCxnSpPr>
            <a:cxnSpLocks/>
            <a:endCxn id="206" idx="1"/>
          </p:cNvCxnSpPr>
          <p:nvPr/>
        </p:nvCxnSpPr>
        <p:spPr>
          <a:xfrm flipV="1">
            <a:off x="4843780" y="4205044"/>
            <a:ext cx="1683661" cy="5506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9B2319A-1281-4AB6-863B-661E536D3AB9}"/>
              </a:ext>
            </a:extLst>
          </p:cNvPr>
          <p:cNvCxnSpPr>
            <a:cxnSpLocks/>
            <a:endCxn id="207" idx="1"/>
          </p:cNvCxnSpPr>
          <p:nvPr/>
        </p:nvCxnSpPr>
        <p:spPr>
          <a:xfrm flipV="1">
            <a:off x="4856486" y="4351751"/>
            <a:ext cx="1673159" cy="2838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B28331B2-2F5C-495F-BB30-BE828ACC3F34}"/>
              </a:ext>
            </a:extLst>
          </p:cNvPr>
          <p:cNvSpPr txBox="1"/>
          <p:nvPr/>
        </p:nvSpPr>
        <p:spPr>
          <a:xfrm>
            <a:off x="7120890" y="3758054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SLS 63A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061C43-49FB-434E-8737-9A166359DF91}"/>
              </a:ext>
            </a:extLst>
          </p:cNvPr>
          <p:cNvGrpSpPr/>
          <p:nvPr/>
        </p:nvGrpSpPr>
        <p:grpSpPr>
          <a:xfrm>
            <a:off x="6175875" y="1221100"/>
            <a:ext cx="2203078" cy="908778"/>
            <a:chOff x="4027704" y="1146346"/>
            <a:chExt cx="2203652" cy="909015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2EF8B44-DF69-466F-86A8-B527A1F503CD}"/>
                </a:ext>
              </a:extLst>
            </p:cNvPr>
            <p:cNvSpPr/>
            <p:nvPr/>
          </p:nvSpPr>
          <p:spPr bwMode="gray">
            <a:xfrm>
              <a:off x="5483386" y="1146346"/>
              <a:ext cx="747970" cy="90549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 dirty="0">
                  <a:ea typeface="Arial Unicode MS" pitchFamily="34" charset="-128"/>
                  <a:cs typeface="Arial Unicode MS" pitchFamily="34" charset="-128"/>
                </a:rPr>
                <a:t>Backup Load</a:t>
              </a:r>
              <a:endParaRPr lang="en-DE" sz="12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422244D-8D24-4408-ABEB-7B1D8C10CFFC}"/>
                </a:ext>
              </a:extLst>
            </p:cNvPr>
            <p:cNvGrpSpPr/>
            <p:nvPr/>
          </p:nvGrpSpPr>
          <p:grpSpPr>
            <a:xfrm>
              <a:off x="4615102" y="1186881"/>
              <a:ext cx="854471" cy="568197"/>
              <a:chOff x="6280549" y="1761744"/>
              <a:chExt cx="973238" cy="737616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D4D4D940-7F2B-4CB3-A28E-3B011A0F5A6F}"/>
                  </a:ext>
                </a:extLst>
              </p:cNvPr>
              <p:cNvGrpSpPr/>
              <p:nvPr/>
            </p:nvGrpSpPr>
            <p:grpSpPr>
              <a:xfrm>
                <a:off x="6280549" y="1821370"/>
                <a:ext cx="973238" cy="547713"/>
                <a:chOff x="6280549" y="1821370"/>
                <a:chExt cx="973238" cy="547713"/>
              </a:xfrm>
            </p:grpSpPr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400C40E2-9F97-439B-9C3A-74FF15DE35AF}"/>
                    </a:ext>
                  </a:extLst>
                </p:cNvPr>
                <p:cNvGrpSpPr/>
                <p:nvPr/>
              </p:nvGrpSpPr>
              <p:grpSpPr>
                <a:xfrm>
                  <a:off x="6283833" y="1869560"/>
                  <a:ext cx="969953" cy="109021"/>
                  <a:chOff x="6247638" y="1865376"/>
                  <a:chExt cx="969953" cy="109021"/>
                </a:xfrm>
              </p:grpSpPr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684EA8D4-A1AB-461C-B2E0-82632836E0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247638" y="1972649"/>
                    <a:ext cx="378600" cy="174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diamond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5E89DA59-FB0C-498F-9746-35036855B6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26238" y="1865376"/>
                    <a:ext cx="207010" cy="10727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8D904470-514C-48A4-ADCF-701F31925E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33248" y="1973962"/>
                    <a:ext cx="384343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AE12C55E-BCCF-41C4-B909-4E0579494643}"/>
                    </a:ext>
                  </a:extLst>
                </p:cNvPr>
                <p:cNvGrpSpPr/>
                <p:nvPr/>
              </p:nvGrpSpPr>
              <p:grpSpPr>
                <a:xfrm>
                  <a:off x="6281928" y="2062140"/>
                  <a:ext cx="971856" cy="108586"/>
                  <a:chOff x="6245733" y="1865376"/>
                  <a:chExt cx="971856" cy="108586"/>
                </a:xfrm>
              </p:grpSpPr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AD761ADB-579D-47AE-A72A-26A8FA69E6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245733" y="1972317"/>
                    <a:ext cx="380505" cy="3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diamond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F79FB08-B463-4337-B564-3437CF88BC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26238" y="1865376"/>
                    <a:ext cx="207010" cy="10727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E41B2EF2-32ED-4001-B8C6-A22AA665A1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33248" y="1973962"/>
                    <a:ext cx="384341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F933D933-949E-4ECA-9A73-A4DD401E0A99}"/>
                    </a:ext>
                  </a:extLst>
                </p:cNvPr>
                <p:cNvGrpSpPr/>
                <p:nvPr/>
              </p:nvGrpSpPr>
              <p:grpSpPr>
                <a:xfrm>
                  <a:off x="6280549" y="2260497"/>
                  <a:ext cx="973238" cy="108586"/>
                  <a:chOff x="6244354" y="1865376"/>
                  <a:chExt cx="973238" cy="108586"/>
                </a:xfrm>
              </p:grpSpPr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D2970E19-ED8A-4C47-AD5B-B89257E3EF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244354" y="1972649"/>
                    <a:ext cx="381884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diamond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D4B5C9B1-45A1-462B-899E-C4CC57E78C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26238" y="1865376"/>
                    <a:ext cx="207010" cy="10727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6CA7F9A4-6C81-4360-A8DC-F3E6624992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33248" y="1973962"/>
                    <a:ext cx="384344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02718019-FEF7-4AA7-9ADC-CAF36B79AF27}"/>
                    </a:ext>
                  </a:extLst>
                </p:cNvPr>
                <p:cNvSpPr txBox="1"/>
                <p:nvPr/>
              </p:nvSpPr>
              <p:spPr>
                <a:xfrm>
                  <a:off x="6962801" y="1821370"/>
                  <a:ext cx="213360" cy="1598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800" kern="0" dirty="0">
                      <a:ea typeface="Arial Unicode MS" pitchFamily="34" charset="-128"/>
                      <a:cs typeface="Arial Unicode MS" pitchFamily="34" charset="-128"/>
                    </a:rPr>
                    <a:t>R</a:t>
                  </a:r>
                  <a:endParaRPr lang="en-DE" sz="800" kern="0" dirty="0" err="1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606C86AB-F581-43FE-9B0D-132D318B1020}"/>
                    </a:ext>
                  </a:extLst>
                </p:cNvPr>
                <p:cNvSpPr txBox="1"/>
                <p:nvPr/>
              </p:nvSpPr>
              <p:spPr>
                <a:xfrm>
                  <a:off x="6971082" y="2022615"/>
                  <a:ext cx="213360" cy="1598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800" kern="0" dirty="0">
                      <a:ea typeface="Arial Unicode MS" pitchFamily="34" charset="-128"/>
                      <a:cs typeface="Arial Unicode MS" pitchFamily="34" charset="-128"/>
                    </a:rPr>
                    <a:t>S</a:t>
                  </a:r>
                  <a:endParaRPr lang="en-DE" sz="800" kern="0" dirty="0" err="1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766D87AE-EDEF-4127-9A0D-9191DB70E210}"/>
                    </a:ext>
                  </a:extLst>
                </p:cNvPr>
                <p:cNvSpPr txBox="1"/>
                <p:nvPr/>
              </p:nvSpPr>
              <p:spPr>
                <a:xfrm>
                  <a:off x="6971082" y="2206574"/>
                  <a:ext cx="213360" cy="1598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800" kern="0" dirty="0">
                      <a:ea typeface="Arial Unicode MS" pitchFamily="34" charset="-128"/>
                      <a:cs typeface="Arial Unicode MS" pitchFamily="34" charset="-128"/>
                    </a:rPr>
                    <a:t>T</a:t>
                  </a:r>
                  <a:endParaRPr lang="en-DE" sz="800" kern="0" dirty="0" err="1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D3C4E45D-614C-43B1-A1F1-987A226EC3DC}"/>
                  </a:ext>
                </a:extLst>
              </p:cNvPr>
              <p:cNvSpPr/>
              <p:nvPr/>
            </p:nvSpPr>
            <p:spPr bwMode="gray">
              <a:xfrm>
                <a:off x="6483216" y="1761744"/>
                <a:ext cx="692946" cy="737616"/>
              </a:xfrm>
              <a:prstGeom prst="rect">
                <a:avLst/>
              </a:prstGeom>
              <a:noFill/>
              <a:ln w="3175" algn="ctr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 lIns="89977" tIns="71981" rIns="89977" bIns="71981" rtlCol="0" anchor="ctr"/>
              <a:lstStyle/>
              <a:p>
                <a:pPr algn="ctr" defTabSz="914126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endParaRPr lang="en-DE" sz="1799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6FC31407-ADC6-4C54-A3C1-41C5F8997EB0}"/>
                </a:ext>
              </a:extLst>
            </p:cNvPr>
            <p:cNvSpPr/>
            <p:nvPr/>
          </p:nvSpPr>
          <p:spPr bwMode="gray">
            <a:xfrm>
              <a:off x="4027704" y="1153387"/>
              <a:ext cx="599011" cy="901974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 dirty="0">
                  <a:ea typeface="Arial Unicode MS" pitchFamily="34" charset="-128"/>
                  <a:cs typeface="Arial Unicode MS" pitchFamily="34" charset="-128"/>
                </a:rPr>
                <a:t>FI </a:t>
              </a:r>
              <a:r>
                <a:rPr lang="en-US" sz="800" kern="0" dirty="0" err="1">
                  <a:ea typeface="Arial Unicode MS" pitchFamily="34" charset="-128"/>
                  <a:cs typeface="Arial Unicode MS" pitchFamily="34" charset="-128"/>
                </a:rPr>
                <a:t>Typ</a:t>
              </a:r>
              <a:r>
                <a:rPr lang="en-US" sz="800" kern="0" dirty="0">
                  <a:ea typeface="Arial Unicode MS" pitchFamily="34" charset="-128"/>
                  <a:cs typeface="Arial Unicode MS" pitchFamily="34" charset="-128"/>
                </a:rPr>
                <a:t> A 30mA</a:t>
              </a:r>
              <a:endParaRPr lang="en-DE" sz="8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06BE546E-659C-4DCD-B6DE-F651A69BF0E8}"/>
              </a:ext>
            </a:extLst>
          </p:cNvPr>
          <p:cNvSpPr/>
          <p:nvPr/>
        </p:nvSpPr>
        <p:spPr bwMode="gray">
          <a:xfrm>
            <a:off x="8787865" y="2539302"/>
            <a:ext cx="1592165" cy="93676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Home Loads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741EBF0-2A91-440B-A198-C900FD1BA4BB}"/>
              </a:ext>
            </a:extLst>
          </p:cNvPr>
          <p:cNvSpPr txBox="1"/>
          <p:nvPr/>
        </p:nvSpPr>
        <p:spPr>
          <a:xfrm flipH="1">
            <a:off x="6938220" y="2515401"/>
            <a:ext cx="102483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R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6F101097-04EB-4255-A946-E0CA739C39BB}"/>
              </a:ext>
            </a:extLst>
          </p:cNvPr>
          <p:cNvSpPr txBox="1"/>
          <p:nvPr/>
        </p:nvSpPr>
        <p:spPr>
          <a:xfrm flipH="1">
            <a:off x="6938220" y="2772264"/>
            <a:ext cx="102483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S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254E1B68-22A3-4A93-9168-3F275BB7F6A9}"/>
              </a:ext>
            </a:extLst>
          </p:cNvPr>
          <p:cNvSpPr txBox="1"/>
          <p:nvPr/>
        </p:nvSpPr>
        <p:spPr>
          <a:xfrm flipH="1">
            <a:off x="6938220" y="3024260"/>
            <a:ext cx="102483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T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68A762AF-9D25-4B3D-A8EC-C5835A273CA5}"/>
              </a:ext>
            </a:extLst>
          </p:cNvPr>
          <p:cNvSpPr/>
          <p:nvPr/>
        </p:nvSpPr>
        <p:spPr bwMode="gray">
          <a:xfrm>
            <a:off x="6563636" y="2467800"/>
            <a:ext cx="343141" cy="967509"/>
          </a:xfrm>
          <a:prstGeom prst="rect">
            <a:avLst/>
          </a:prstGeom>
          <a:noFill/>
          <a:ln w="3175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09F367A-2480-43E4-9B85-964F7986BA47}"/>
              </a:ext>
            </a:extLst>
          </p:cNvPr>
          <p:cNvGrpSpPr/>
          <p:nvPr/>
        </p:nvGrpSpPr>
        <p:grpSpPr>
          <a:xfrm>
            <a:off x="4160265" y="2515808"/>
            <a:ext cx="3164315" cy="110765"/>
            <a:chOff x="2564242" y="1712130"/>
            <a:chExt cx="3165139" cy="110794"/>
          </a:xfrm>
        </p:grpSpPr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90C00A4A-8B03-4646-ACAA-6094A3801CF9}"/>
                </a:ext>
              </a:extLst>
            </p:cNvPr>
            <p:cNvCxnSpPr>
              <a:cxnSpLocks/>
            </p:cNvCxnSpPr>
            <p:nvPr/>
          </p:nvCxnSpPr>
          <p:spPr>
            <a:xfrm>
              <a:off x="5283305" y="1821913"/>
              <a:ext cx="446076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03E47D7-1ACD-4483-AC7A-DB1472C997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1498" y="1724709"/>
              <a:ext cx="241807" cy="97204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E3693ADB-49E4-47EE-9107-8A1F4837F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0737" y="1820401"/>
              <a:ext cx="930761" cy="2523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7854D903-0D43-4F0D-88C0-6E9F3AFC0F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4242" y="1712130"/>
              <a:ext cx="2477256" cy="6384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9F901950-B6CA-4531-AAF8-C6356BC274B0}"/>
              </a:ext>
            </a:extLst>
          </p:cNvPr>
          <p:cNvGrpSpPr/>
          <p:nvPr/>
        </p:nvGrpSpPr>
        <p:grpSpPr>
          <a:xfrm>
            <a:off x="4089559" y="2779119"/>
            <a:ext cx="3235021" cy="110765"/>
            <a:chOff x="2493518" y="1712130"/>
            <a:chExt cx="3235863" cy="110794"/>
          </a:xfrm>
        </p:grpSpPr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5C81F8F7-90BD-4C97-A405-9656B9CB2D6A}"/>
                </a:ext>
              </a:extLst>
            </p:cNvPr>
            <p:cNvCxnSpPr>
              <a:cxnSpLocks/>
            </p:cNvCxnSpPr>
            <p:nvPr/>
          </p:nvCxnSpPr>
          <p:spPr>
            <a:xfrm>
              <a:off x="5283305" y="1821913"/>
              <a:ext cx="44607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585AD33B-6F68-4BA3-A013-CBF404E1CC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1498" y="1724709"/>
              <a:ext cx="241807" cy="97204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90E922A9-CC36-4121-9DA1-070DD4B3C8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1395" y="1822924"/>
              <a:ext cx="780103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5EC11488-403A-464A-A981-CE73CB75FB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3518" y="1712130"/>
              <a:ext cx="254798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4EF01903-B018-491E-B5A3-8EAC1EB029B7}"/>
              </a:ext>
            </a:extLst>
          </p:cNvPr>
          <p:cNvGrpSpPr/>
          <p:nvPr/>
        </p:nvGrpSpPr>
        <p:grpSpPr>
          <a:xfrm>
            <a:off x="4207050" y="3018187"/>
            <a:ext cx="3114244" cy="110765"/>
            <a:chOff x="2614326" y="1712130"/>
            <a:chExt cx="3115055" cy="110794"/>
          </a:xfrm>
        </p:grpSpPr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57F298BC-C44F-451B-9972-4FC236599B13}"/>
                </a:ext>
              </a:extLst>
            </p:cNvPr>
            <p:cNvCxnSpPr>
              <a:cxnSpLocks/>
            </p:cNvCxnSpPr>
            <p:nvPr/>
          </p:nvCxnSpPr>
          <p:spPr>
            <a:xfrm>
              <a:off x="5283305" y="1821913"/>
              <a:ext cx="446076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2A108D67-0E76-4413-BC79-4C5D75DBB1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1498" y="1724709"/>
              <a:ext cx="241807" cy="97204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5F9F6462-17B2-4623-9CFE-2FD1D69120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2489" y="1821913"/>
              <a:ext cx="599009" cy="1011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1717D280-8381-4B83-8549-7B7F14B247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4326" y="1712130"/>
              <a:ext cx="2427172" cy="5908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BA2A280D-9FED-446B-AC5F-6AB181B45EEB}"/>
              </a:ext>
            </a:extLst>
          </p:cNvPr>
          <p:cNvSpPr txBox="1"/>
          <p:nvPr/>
        </p:nvSpPr>
        <p:spPr>
          <a:xfrm>
            <a:off x="6252187" y="2354963"/>
            <a:ext cx="100928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 err="1">
                <a:solidFill>
                  <a:srgbClr val="0F1111"/>
                </a:solidFill>
                <a:latin typeface="Amazon Ember"/>
              </a:rPr>
              <a:t>Sontheimer</a:t>
            </a:r>
            <a:r>
              <a:rPr lang="en-US" sz="800" b="1" dirty="0">
                <a:solidFill>
                  <a:srgbClr val="0F1111"/>
                </a:solidFill>
                <a:latin typeface="Amazon Ember"/>
              </a:rPr>
              <a:t> 63A 4Pol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6E163A9-B305-4251-AC54-8A9B44946C87}"/>
              </a:ext>
            </a:extLst>
          </p:cNvPr>
          <p:cNvGrpSpPr/>
          <p:nvPr/>
        </p:nvGrpSpPr>
        <p:grpSpPr>
          <a:xfrm>
            <a:off x="3389817" y="3248021"/>
            <a:ext cx="3932913" cy="113740"/>
            <a:chOff x="1795444" y="1709154"/>
            <a:chExt cx="3933937" cy="113770"/>
          </a:xfrm>
        </p:grpSpPr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007454FB-8923-4C37-B42F-FEAAA5D5AD38}"/>
                </a:ext>
              </a:extLst>
            </p:cNvPr>
            <p:cNvCxnSpPr>
              <a:cxnSpLocks/>
            </p:cNvCxnSpPr>
            <p:nvPr/>
          </p:nvCxnSpPr>
          <p:spPr>
            <a:xfrm>
              <a:off x="5283305" y="1821913"/>
              <a:ext cx="446076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FECDFD1D-1A55-453F-B0FC-A38B16DED5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1498" y="1724709"/>
              <a:ext cx="241807" cy="97204"/>
            </a:xfrm>
            <a:prstGeom prst="line">
              <a:avLst/>
            </a:prstGeom>
            <a:ln w="254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24AC90D-5392-4D4D-8D91-D096E1DDF9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2548" y="1822924"/>
              <a:ext cx="448950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8E60268-6B73-4DAF-B5AF-E847E5685D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95444" y="1709154"/>
              <a:ext cx="3246054" cy="2976"/>
            </a:xfrm>
            <a:prstGeom prst="line">
              <a:avLst/>
            </a:prstGeom>
            <a:ln w="254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TextBox 244">
            <a:extLst>
              <a:ext uri="{FF2B5EF4-FFF2-40B4-BE49-F238E27FC236}">
                <a16:creationId xmlns:a16="http://schemas.microsoft.com/office/drawing/2014/main" id="{E8F8EF70-1072-4A82-B1F5-E3AD927B55F2}"/>
              </a:ext>
            </a:extLst>
          </p:cNvPr>
          <p:cNvSpPr txBox="1"/>
          <p:nvPr/>
        </p:nvSpPr>
        <p:spPr>
          <a:xfrm flipH="1">
            <a:off x="6938220" y="3248022"/>
            <a:ext cx="94595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N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1609A1E0-F51B-47E4-BA55-78D3AD2CCF0A}"/>
              </a:ext>
            </a:extLst>
          </p:cNvPr>
          <p:cNvCxnSpPr>
            <a:cxnSpLocks/>
          </p:cNvCxnSpPr>
          <p:nvPr/>
        </p:nvCxnSpPr>
        <p:spPr>
          <a:xfrm flipV="1">
            <a:off x="6184757" y="3351434"/>
            <a:ext cx="0" cy="66495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AE974EC4-8AE2-463D-9FB8-4EA7E6043C5C}"/>
              </a:ext>
            </a:extLst>
          </p:cNvPr>
          <p:cNvSpPr/>
          <p:nvPr/>
        </p:nvSpPr>
        <p:spPr>
          <a:xfrm rot="12890414">
            <a:off x="6168764" y="3962941"/>
            <a:ext cx="138765" cy="162965"/>
          </a:xfrm>
          <a:prstGeom prst="arc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47" name="Arc 246">
            <a:extLst>
              <a:ext uri="{FF2B5EF4-FFF2-40B4-BE49-F238E27FC236}">
                <a16:creationId xmlns:a16="http://schemas.microsoft.com/office/drawing/2014/main" id="{6C0C12D0-E0AF-4F29-89DA-DCE25CF82686}"/>
              </a:ext>
            </a:extLst>
          </p:cNvPr>
          <p:cNvSpPr/>
          <p:nvPr/>
        </p:nvSpPr>
        <p:spPr>
          <a:xfrm rot="12890414">
            <a:off x="6171920" y="4108159"/>
            <a:ext cx="138765" cy="162965"/>
          </a:xfrm>
          <a:prstGeom prst="arc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48" name="Arc 247">
            <a:extLst>
              <a:ext uri="{FF2B5EF4-FFF2-40B4-BE49-F238E27FC236}">
                <a16:creationId xmlns:a16="http://schemas.microsoft.com/office/drawing/2014/main" id="{F06F675B-4125-45E4-981C-E203EA4A599D}"/>
              </a:ext>
            </a:extLst>
          </p:cNvPr>
          <p:cNvSpPr/>
          <p:nvPr/>
        </p:nvSpPr>
        <p:spPr>
          <a:xfrm rot="12890414">
            <a:off x="6172414" y="4249729"/>
            <a:ext cx="138765" cy="162965"/>
          </a:xfrm>
          <a:prstGeom prst="arc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94B0D651-3DFD-4266-9CF4-3FA62B420EFF}"/>
              </a:ext>
            </a:extLst>
          </p:cNvPr>
          <p:cNvCxnSpPr>
            <a:cxnSpLocks/>
            <a:stCxn id="247" idx="2"/>
            <a:endCxn id="9" idx="0"/>
          </p:cNvCxnSpPr>
          <p:nvPr/>
        </p:nvCxnSpPr>
        <p:spPr>
          <a:xfrm flipV="1">
            <a:off x="6184357" y="4111301"/>
            <a:ext cx="7241" cy="38703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A99FB36E-B3F7-4E22-96AD-BB4749697B64}"/>
              </a:ext>
            </a:extLst>
          </p:cNvPr>
          <p:cNvCxnSpPr>
            <a:cxnSpLocks/>
            <a:stCxn id="248" idx="2"/>
            <a:endCxn id="247" idx="0"/>
          </p:cNvCxnSpPr>
          <p:nvPr/>
        </p:nvCxnSpPr>
        <p:spPr>
          <a:xfrm flipV="1">
            <a:off x="6184851" y="4256519"/>
            <a:ext cx="9902" cy="35054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5612FB8D-C8BB-4329-9037-95CA9057A8B2}"/>
              </a:ext>
            </a:extLst>
          </p:cNvPr>
          <p:cNvCxnSpPr>
            <a:cxnSpLocks/>
            <a:stCxn id="248" idx="0"/>
          </p:cNvCxnSpPr>
          <p:nvPr/>
        </p:nvCxnSpPr>
        <p:spPr>
          <a:xfrm>
            <a:off x="6195246" y="4398088"/>
            <a:ext cx="0" cy="179449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Arc 259">
            <a:extLst>
              <a:ext uri="{FF2B5EF4-FFF2-40B4-BE49-F238E27FC236}">
                <a16:creationId xmlns:a16="http://schemas.microsoft.com/office/drawing/2014/main" id="{A260D9E7-6485-438C-8C2C-8E05654E63C5}"/>
              </a:ext>
            </a:extLst>
          </p:cNvPr>
          <p:cNvSpPr/>
          <p:nvPr/>
        </p:nvSpPr>
        <p:spPr>
          <a:xfrm rot="12890414">
            <a:off x="6022301" y="3159960"/>
            <a:ext cx="138765" cy="162965"/>
          </a:xfrm>
          <a:prstGeom prst="arc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61" name="Arc 260">
            <a:extLst>
              <a:ext uri="{FF2B5EF4-FFF2-40B4-BE49-F238E27FC236}">
                <a16:creationId xmlns:a16="http://schemas.microsoft.com/office/drawing/2014/main" id="{B6F45024-A3B8-4ED6-B211-4912F2A9306E}"/>
              </a:ext>
            </a:extLst>
          </p:cNvPr>
          <p:cNvSpPr/>
          <p:nvPr/>
        </p:nvSpPr>
        <p:spPr>
          <a:xfrm rot="12890414">
            <a:off x="6029380" y="3974790"/>
            <a:ext cx="138765" cy="162965"/>
          </a:xfrm>
          <a:prstGeom prst="arc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62" name="Arc 261">
            <a:extLst>
              <a:ext uri="{FF2B5EF4-FFF2-40B4-BE49-F238E27FC236}">
                <a16:creationId xmlns:a16="http://schemas.microsoft.com/office/drawing/2014/main" id="{2BBB1EE5-E0EF-485F-8F3E-ABC60C343F5B}"/>
              </a:ext>
            </a:extLst>
          </p:cNvPr>
          <p:cNvSpPr/>
          <p:nvPr/>
        </p:nvSpPr>
        <p:spPr>
          <a:xfrm rot="12890414">
            <a:off x="6029874" y="4116359"/>
            <a:ext cx="138765" cy="162965"/>
          </a:xfrm>
          <a:prstGeom prst="arc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765096F4-827F-475C-98B8-BCE7256BC3DA}"/>
              </a:ext>
            </a:extLst>
          </p:cNvPr>
          <p:cNvCxnSpPr>
            <a:cxnSpLocks/>
            <a:stCxn id="261" idx="2"/>
            <a:endCxn id="260" idx="0"/>
          </p:cNvCxnSpPr>
          <p:nvPr/>
        </p:nvCxnSpPr>
        <p:spPr>
          <a:xfrm flipV="1">
            <a:off x="6041816" y="3308320"/>
            <a:ext cx="3317" cy="708315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7337329C-CDE5-4497-A422-DA49CCB611DA}"/>
              </a:ext>
            </a:extLst>
          </p:cNvPr>
          <p:cNvCxnSpPr>
            <a:cxnSpLocks/>
            <a:stCxn id="262" idx="2"/>
            <a:endCxn id="261" idx="0"/>
          </p:cNvCxnSpPr>
          <p:nvPr/>
        </p:nvCxnSpPr>
        <p:spPr>
          <a:xfrm flipV="1">
            <a:off x="6042311" y="4123150"/>
            <a:ext cx="9902" cy="35054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EDFC3E7B-9E3B-426B-8CF6-BFF659BD9DCE}"/>
              </a:ext>
            </a:extLst>
          </p:cNvPr>
          <p:cNvCxnSpPr>
            <a:cxnSpLocks/>
            <a:stCxn id="262" idx="0"/>
          </p:cNvCxnSpPr>
          <p:nvPr/>
        </p:nvCxnSpPr>
        <p:spPr>
          <a:xfrm>
            <a:off x="6052706" y="4264719"/>
            <a:ext cx="0" cy="92977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1B17EB85-3679-47F2-9E17-1AF75297C947}"/>
              </a:ext>
            </a:extLst>
          </p:cNvPr>
          <p:cNvCxnSpPr>
            <a:cxnSpLocks/>
            <a:stCxn id="260" idx="2"/>
          </p:cNvCxnSpPr>
          <p:nvPr/>
        </p:nvCxnSpPr>
        <p:spPr>
          <a:xfrm flipV="1">
            <a:off x="6034737" y="3120753"/>
            <a:ext cx="0" cy="8105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Arc 280">
            <a:extLst>
              <a:ext uri="{FF2B5EF4-FFF2-40B4-BE49-F238E27FC236}">
                <a16:creationId xmlns:a16="http://schemas.microsoft.com/office/drawing/2014/main" id="{49483BFE-18AD-4A13-B936-D9312FC3D481}"/>
              </a:ext>
            </a:extLst>
          </p:cNvPr>
          <p:cNvSpPr/>
          <p:nvPr/>
        </p:nvSpPr>
        <p:spPr>
          <a:xfrm rot="12890414">
            <a:off x="5867870" y="3146446"/>
            <a:ext cx="138765" cy="162965"/>
          </a:xfrm>
          <a:prstGeom prst="arc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82" name="Arc 281">
            <a:extLst>
              <a:ext uri="{FF2B5EF4-FFF2-40B4-BE49-F238E27FC236}">
                <a16:creationId xmlns:a16="http://schemas.microsoft.com/office/drawing/2014/main" id="{E8483D0A-E302-4766-9D28-ECD8C82128A3}"/>
              </a:ext>
            </a:extLst>
          </p:cNvPr>
          <p:cNvSpPr/>
          <p:nvPr/>
        </p:nvSpPr>
        <p:spPr>
          <a:xfrm rot="12890414">
            <a:off x="5866149" y="2911631"/>
            <a:ext cx="138765" cy="162965"/>
          </a:xfrm>
          <a:prstGeom prst="arc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83" name="Arc 282">
            <a:extLst>
              <a:ext uri="{FF2B5EF4-FFF2-40B4-BE49-F238E27FC236}">
                <a16:creationId xmlns:a16="http://schemas.microsoft.com/office/drawing/2014/main" id="{28EE040E-43AD-4370-B1E1-CFA84B9A3B47}"/>
              </a:ext>
            </a:extLst>
          </p:cNvPr>
          <p:cNvSpPr/>
          <p:nvPr/>
        </p:nvSpPr>
        <p:spPr>
          <a:xfrm rot="12890414">
            <a:off x="5876443" y="3972970"/>
            <a:ext cx="138765" cy="162965"/>
          </a:xfrm>
          <a:prstGeom prst="arc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FD084822-EC11-4A53-AB36-17B628DE78F9}"/>
              </a:ext>
            </a:extLst>
          </p:cNvPr>
          <p:cNvCxnSpPr>
            <a:cxnSpLocks/>
            <a:endCxn id="282" idx="2"/>
          </p:cNvCxnSpPr>
          <p:nvPr/>
        </p:nvCxnSpPr>
        <p:spPr>
          <a:xfrm>
            <a:off x="5878586" y="2887363"/>
            <a:ext cx="0" cy="66112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4E77C73B-B480-4FEB-AFAB-4CCE19F060A1}"/>
              </a:ext>
            </a:extLst>
          </p:cNvPr>
          <p:cNvCxnSpPr>
            <a:cxnSpLocks/>
            <a:stCxn id="283" idx="2"/>
            <a:endCxn id="281" idx="0"/>
          </p:cNvCxnSpPr>
          <p:nvPr/>
        </p:nvCxnSpPr>
        <p:spPr>
          <a:xfrm flipV="1">
            <a:off x="5888879" y="3294805"/>
            <a:ext cx="1824" cy="720008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9EF088C6-BE88-4997-B9DF-DCBDA82D5CDB}"/>
              </a:ext>
            </a:extLst>
          </p:cNvPr>
          <p:cNvCxnSpPr>
            <a:cxnSpLocks/>
            <a:stCxn id="283" idx="0"/>
          </p:cNvCxnSpPr>
          <p:nvPr/>
        </p:nvCxnSpPr>
        <p:spPr>
          <a:xfrm>
            <a:off x="5899275" y="4121329"/>
            <a:ext cx="0" cy="179449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Arc 290">
            <a:extLst>
              <a:ext uri="{FF2B5EF4-FFF2-40B4-BE49-F238E27FC236}">
                <a16:creationId xmlns:a16="http://schemas.microsoft.com/office/drawing/2014/main" id="{D6C6C8F7-CC88-4F86-8859-D8CB74660946}"/>
              </a:ext>
            </a:extLst>
          </p:cNvPr>
          <p:cNvSpPr/>
          <p:nvPr/>
        </p:nvSpPr>
        <p:spPr>
          <a:xfrm rot="12890414">
            <a:off x="5693920" y="2677008"/>
            <a:ext cx="138765" cy="162965"/>
          </a:xfrm>
          <a:prstGeom prst="arc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92" name="Arc 291">
            <a:extLst>
              <a:ext uri="{FF2B5EF4-FFF2-40B4-BE49-F238E27FC236}">
                <a16:creationId xmlns:a16="http://schemas.microsoft.com/office/drawing/2014/main" id="{98547A96-0573-4B1F-8D55-7E61E0600046}"/>
              </a:ext>
            </a:extLst>
          </p:cNvPr>
          <p:cNvSpPr/>
          <p:nvPr/>
        </p:nvSpPr>
        <p:spPr>
          <a:xfrm rot="12890414">
            <a:off x="5703415" y="2915289"/>
            <a:ext cx="138765" cy="162965"/>
          </a:xfrm>
          <a:prstGeom prst="arc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93" name="Arc 292">
            <a:extLst>
              <a:ext uri="{FF2B5EF4-FFF2-40B4-BE49-F238E27FC236}">
                <a16:creationId xmlns:a16="http://schemas.microsoft.com/office/drawing/2014/main" id="{1A10AEB4-2ABE-4116-9034-FBD80B738969}"/>
              </a:ext>
            </a:extLst>
          </p:cNvPr>
          <p:cNvSpPr/>
          <p:nvPr/>
        </p:nvSpPr>
        <p:spPr>
          <a:xfrm rot="12890414">
            <a:off x="5714934" y="3156058"/>
            <a:ext cx="138765" cy="162965"/>
          </a:xfrm>
          <a:prstGeom prst="arc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4F040E89-8607-4AFC-A442-71759F2FFD2E}"/>
              </a:ext>
            </a:extLst>
          </p:cNvPr>
          <p:cNvCxnSpPr>
            <a:cxnSpLocks/>
            <a:stCxn id="291" idx="0"/>
            <a:endCxn id="292" idx="2"/>
          </p:cNvCxnSpPr>
          <p:nvPr/>
        </p:nvCxnSpPr>
        <p:spPr>
          <a:xfrm flipH="1">
            <a:off x="5715851" y="2825367"/>
            <a:ext cx="902" cy="131766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19DFF90D-74A6-4013-A49A-7BF22CE8680B}"/>
              </a:ext>
            </a:extLst>
          </p:cNvPr>
          <p:cNvCxnSpPr>
            <a:cxnSpLocks/>
            <a:stCxn id="293" idx="2"/>
            <a:endCxn id="292" idx="0"/>
          </p:cNvCxnSpPr>
          <p:nvPr/>
        </p:nvCxnSpPr>
        <p:spPr>
          <a:xfrm flipH="1" flipV="1">
            <a:off x="5726248" y="3063649"/>
            <a:ext cx="1123" cy="13425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70D98329-1FB6-4CDF-ACCF-82E11AC41095}"/>
              </a:ext>
            </a:extLst>
          </p:cNvPr>
          <p:cNvCxnSpPr>
            <a:cxnSpLocks/>
            <a:stCxn id="293" idx="0"/>
          </p:cNvCxnSpPr>
          <p:nvPr/>
        </p:nvCxnSpPr>
        <p:spPr>
          <a:xfrm>
            <a:off x="5737766" y="3304417"/>
            <a:ext cx="0" cy="76038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A37D2A59-0D91-44D1-9D23-EFD13A3876B5}"/>
              </a:ext>
            </a:extLst>
          </p:cNvPr>
          <p:cNvCxnSpPr>
            <a:cxnSpLocks/>
            <a:stCxn id="282" idx="0"/>
            <a:endCxn id="281" idx="2"/>
          </p:cNvCxnSpPr>
          <p:nvPr/>
        </p:nvCxnSpPr>
        <p:spPr>
          <a:xfrm flipH="1">
            <a:off x="5880306" y="3059990"/>
            <a:ext cx="8676" cy="12830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DBCFEAF2-0135-43AD-96F6-7C7B5395DAEC}"/>
              </a:ext>
            </a:extLst>
          </p:cNvPr>
          <p:cNvCxnSpPr>
            <a:cxnSpLocks/>
            <a:stCxn id="291" idx="2"/>
          </p:cNvCxnSpPr>
          <p:nvPr/>
        </p:nvCxnSpPr>
        <p:spPr>
          <a:xfrm flipV="1">
            <a:off x="5706356" y="2624051"/>
            <a:ext cx="0" cy="94801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24FC1F7-54BD-4339-B305-98971C10BA6C}"/>
              </a:ext>
            </a:extLst>
          </p:cNvPr>
          <p:cNvCxnSpPr>
            <a:cxnSpLocks/>
          </p:cNvCxnSpPr>
          <p:nvPr/>
        </p:nvCxnSpPr>
        <p:spPr>
          <a:xfrm>
            <a:off x="6774730" y="1958945"/>
            <a:ext cx="861516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A57913FF-363D-4182-B60F-7288FC2E37C0}"/>
              </a:ext>
            </a:extLst>
          </p:cNvPr>
          <p:cNvSpPr txBox="1"/>
          <p:nvPr/>
        </p:nvSpPr>
        <p:spPr>
          <a:xfrm>
            <a:off x="7376996" y="1833629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N</a:t>
            </a:r>
            <a:endParaRPr lang="en-DE" sz="800" kern="0" dirty="0" err="1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C9BBF1ED-36E6-4877-8D35-3DEE755F5491}"/>
              </a:ext>
            </a:extLst>
          </p:cNvPr>
          <p:cNvCxnSpPr>
            <a:cxnSpLocks/>
          </p:cNvCxnSpPr>
          <p:nvPr/>
        </p:nvCxnSpPr>
        <p:spPr>
          <a:xfrm>
            <a:off x="3387943" y="1944977"/>
            <a:ext cx="2777196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DBC88A53-F4E5-43D5-8FA3-1700E6818E97}"/>
              </a:ext>
            </a:extLst>
          </p:cNvPr>
          <p:cNvCxnSpPr>
            <a:cxnSpLocks/>
          </p:cNvCxnSpPr>
          <p:nvPr/>
        </p:nvCxnSpPr>
        <p:spPr>
          <a:xfrm flipV="1">
            <a:off x="4207050" y="1689961"/>
            <a:ext cx="1971354" cy="594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6AF82BC4-EE6F-4642-BCB5-7188602F705F}"/>
              </a:ext>
            </a:extLst>
          </p:cNvPr>
          <p:cNvCxnSpPr>
            <a:cxnSpLocks/>
          </p:cNvCxnSpPr>
          <p:nvPr/>
        </p:nvCxnSpPr>
        <p:spPr>
          <a:xfrm>
            <a:off x="4216702" y="1543254"/>
            <a:ext cx="1954384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D53C0586-77A3-4C7D-BD3D-B3490443FC66}"/>
              </a:ext>
            </a:extLst>
          </p:cNvPr>
          <p:cNvCxnSpPr>
            <a:cxnSpLocks/>
          </p:cNvCxnSpPr>
          <p:nvPr/>
        </p:nvCxnSpPr>
        <p:spPr>
          <a:xfrm>
            <a:off x="4216701" y="1395119"/>
            <a:ext cx="1959866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ectangle 344">
            <a:extLst>
              <a:ext uri="{FF2B5EF4-FFF2-40B4-BE49-F238E27FC236}">
                <a16:creationId xmlns:a16="http://schemas.microsoft.com/office/drawing/2014/main" id="{1C6B005F-D6AD-4774-B279-BE9199835475}"/>
              </a:ext>
            </a:extLst>
          </p:cNvPr>
          <p:cNvSpPr/>
          <p:nvPr/>
        </p:nvSpPr>
        <p:spPr bwMode="gray">
          <a:xfrm>
            <a:off x="7319056" y="2558604"/>
            <a:ext cx="593779" cy="87641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FI </a:t>
            </a:r>
            <a:r>
              <a:rPr lang="en-US" sz="800" kern="0" dirty="0" err="1">
                <a:ea typeface="Arial Unicode MS" pitchFamily="34" charset="-128"/>
                <a:cs typeface="Arial Unicode MS" pitchFamily="34" charset="-128"/>
              </a:rPr>
              <a:t>Typ</a:t>
            </a: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 A 30mA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4F49B18C-8EBC-488E-8D94-8B9503FD7044}"/>
              </a:ext>
            </a:extLst>
          </p:cNvPr>
          <p:cNvGrpSpPr/>
          <p:nvPr/>
        </p:nvGrpSpPr>
        <p:grpSpPr>
          <a:xfrm>
            <a:off x="7933617" y="2549536"/>
            <a:ext cx="851365" cy="83959"/>
            <a:chOff x="6247638" y="1865376"/>
            <a:chExt cx="969953" cy="109021"/>
          </a:xfrm>
        </p:grpSpPr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AC9FE401-424B-4BAE-80A2-4EFD187D0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7638" y="1972649"/>
              <a:ext cx="378600" cy="1748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9F166331-E3DD-443B-BF26-40665A0FF3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13C0AB16-DBC1-413B-A36C-C65A3611DA14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3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A008586B-E83E-4DF4-8EF0-2E6CEC833E75}"/>
              </a:ext>
            </a:extLst>
          </p:cNvPr>
          <p:cNvGrpSpPr/>
          <p:nvPr/>
        </p:nvGrpSpPr>
        <p:grpSpPr>
          <a:xfrm>
            <a:off x="7928099" y="2804883"/>
            <a:ext cx="853036" cy="83624"/>
            <a:chOff x="6245733" y="1865376"/>
            <a:chExt cx="971856" cy="108586"/>
          </a:xfrm>
        </p:grpSpPr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2C0230AB-DB64-409D-AA97-C582267FC2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5733" y="1972317"/>
              <a:ext cx="380505" cy="332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688FE509-1311-4094-938A-8224CE386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9E31B778-522E-4495-9822-61BCECBC78C3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1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26EBBF66-B73D-49F3-851B-53CA4E7D5045}"/>
              </a:ext>
            </a:extLst>
          </p:cNvPr>
          <p:cNvGrpSpPr/>
          <p:nvPr/>
        </p:nvGrpSpPr>
        <p:grpSpPr>
          <a:xfrm>
            <a:off x="7912835" y="3051336"/>
            <a:ext cx="854249" cy="83624"/>
            <a:chOff x="6244354" y="1865376"/>
            <a:chExt cx="973238" cy="108586"/>
          </a:xfrm>
        </p:grpSpPr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0CC473F0-6AD5-464A-B233-9562E41599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4354" y="1972649"/>
              <a:ext cx="38188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37A0AD6E-BB32-4CD7-BBED-F95FEC170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0A90AA02-3D57-4173-AC8D-F76260E758DD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2" name="TextBox 351">
            <a:extLst>
              <a:ext uri="{FF2B5EF4-FFF2-40B4-BE49-F238E27FC236}">
                <a16:creationId xmlns:a16="http://schemas.microsoft.com/office/drawing/2014/main" id="{22728B44-71CA-4E51-99FA-62FCDC3A2FE6}"/>
              </a:ext>
            </a:extLst>
          </p:cNvPr>
          <p:cNvSpPr txBox="1"/>
          <p:nvPr/>
        </p:nvSpPr>
        <p:spPr>
          <a:xfrm>
            <a:off x="8528628" y="2534191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R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C23ADCAA-CE1B-41E5-A3A1-6CA2981FB700}"/>
              </a:ext>
            </a:extLst>
          </p:cNvPr>
          <p:cNvSpPr txBox="1"/>
          <p:nvPr/>
        </p:nvSpPr>
        <p:spPr>
          <a:xfrm>
            <a:off x="8546174" y="2763553"/>
            <a:ext cx="149667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S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0BDD2FC7-28A8-4C50-A0EF-B885D5073234}"/>
              </a:ext>
            </a:extLst>
          </p:cNvPr>
          <p:cNvSpPr txBox="1"/>
          <p:nvPr/>
        </p:nvSpPr>
        <p:spPr>
          <a:xfrm>
            <a:off x="8545820" y="3012629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T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06647522-D605-4CD3-932F-C11A05CF4686}"/>
              </a:ext>
            </a:extLst>
          </p:cNvPr>
          <p:cNvSpPr/>
          <p:nvPr/>
        </p:nvSpPr>
        <p:spPr bwMode="gray">
          <a:xfrm>
            <a:off x="8107677" y="2488272"/>
            <a:ext cx="608226" cy="800187"/>
          </a:xfrm>
          <a:prstGeom prst="rect">
            <a:avLst/>
          </a:prstGeom>
          <a:noFill/>
          <a:ln w="3175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7EE689A3-AA3D-44E4-9607-0E09A79B87C3}"/>
              </a:ext>
            </a:extLst>
          </p:cNvPr>
          <p:cNvCxnSpPr>
            <a:cxnSpLocks/>
          </p:cNvCxnSpPr>
          <p:nvPr/>
        </p:nvCxnSpPr>
        <p:spPr>
          <a:xfrm>
            <a:off x="7912835" y="3361968"/>
            <a:ext cx="854249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>
            <a:extLst>
              <a:ext uri="{FF2B5EF4-FFF2-40B4-BE49-F238E27FC236}">
                <a16:creationId xmlns:a16="http://schemas.microsoft.com/office/drawing/2014/main" id="{D4AFB697-378C-4659-9220-CDD460E6669B}"/>
              </a:ext>
            </a:extLst>
          </p:cNvPr>
          <p:cNvSpPr txBox="1"/>
          <p:nvPr/>
        </p:nvSpPr>
        <p:spPr>
          <a:xfrm>
            <a:off x="6996254" y="1137118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16A B-Class</a:t>
            </a:r>
          </a:p>
        </p:txBody>
      </p: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E2E0A80D-EC0E-4A52-8FE7-D1AB031EE73F}"/>
              </a:ext>
            </a:extLst>
          </p:cNvPr>
          <p:cNvGrpSpPr/>
          <p:nvPr/>
        </p:nvGrpSpPr>
        <p:grpSpPr>
          <a:xfrm>
            <a:off x="3374151" y="1227711"/>
            <a:ext cx="854249" cy="568049"/>
            <a:chOff x="6280549" y="1761744"/>
            <a:chExt cx="973238" cy="737616"/>
          </a:xfrm>
        </p:grpSpPr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2ACC2C9C-F712-462B-8C9C-02965A64209E}"/>
                </a:ext>
              </a:extLst>
            </p:cNvPr>
            <p:cNvGrpSpPr/>
            <p:nvPr/>
          </p:nvGrpSpPr>
          <p:grpSpPr>
            <a:xfrm>
              <a:off x="6280549" y="1821370"/>
              <a:ext cx="973238" cy="547713"/>
              <a:chOff x="6280549" y="1821370"/>
              <a:chExt cx="973238" cy="547713"/>
            </a:xfrm>
          </p:grpSpPr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BEA6B4F6-BFE3-4F52-9531-266864451B4F}"/>
                  </a:ext>
                </a:extLst>
              </p:cNvPr>
              <p:cNvGrpSpPr/>
              <p:nvPr/>
            </p:nvGrpSpPr>
            <p:grpSpPr>
              <a:xfrm>
                <a:off x="6283833" y="1869560"/>
                <a:ext cx="969953" cy="109021"/>
                <a:chOff x="6247638" y="1865376"/>
                <a:chExt cx="969953" cy="109021"/>
              </a:xfrm>
            </p:grpSpPr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id="{DB88939A-73D4-4D5E-AED5-19544FB9D9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7638" y="1972649"/>
                  <a:ext cx="378600" cy="17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>
                  <a:extLst>
                    <a:ext uri="{FF2B5EF4-FFF2-40B4-BE49-F238E27FC236}">
                      <a16:creationId xmlns:a16="http://schemas.microsoft.com/office/drawing/2014/main" id="{7C10904A-D9D7-451E-B3AB-DE5B88E6CE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EDD83465-8115-48BD-894C-DA2A1BA00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7B40E9DF-56C9-4ACD-AB7E-12095FCD1452}"/>
                  </a:ext>
                </a:extLst>
              </p:cNvPr>
              <p:cNvGrpSpPr/>
              <p:nvPr/>
            </p:nvGrpSpPr>
            <p:grpSpPr>
              <a:xfrm>
                <a:off x="6281928" y="2062140"/>
                <a:ext cx="971856" cy="108586"/>
                <a:chOff x="6245733" y="1865376"/>
                <a:chExt cx="971856" cy="108586"/>
              </a:xfrm>
            </p:grpSpPr>
            <p:cxnSp>
              <p:nvCxnSpPr>
                <p:cNvPr id="380" name="Straight Connector 379">
                  <a:extLst>
                    <a:ext uri="{FF2B5EF4-FFF2-40B4-BE49-F238E27FC236}">
                      <a16:creationId xmlns:a16="http://schemas.microsoft.com/office/drawing/2014/main" id="{DD93826A-0B85-4093-BB46-ED589765F2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245733" y="1972317"/>
                  <a:ext cx="380505" cy="3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>
                  <a:extLst>
                    <a:ext uri="{FF2B5EF4-FFF2-40B4-BE49-F238E27FC236}">
                      <a16:creationId xmlns:a16="http://schemas.microsoft.com/office/drawing/2014/main" id="{66F770BA-4B96-4984-B387-50F5E04281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37B71B90-D5B2-4CA3-9278-A4EEC3E0A5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5EEEE0F5-0613-48E0-A738-1FCBB1B33874}"/>
                  </a:ext>
                </a:extLst>
              </p:cNvPr>
              <p:cNvGrpSpPr/>
              <p:nvPr/>
            </p:nvGrpSpPr>
            <p:grpSpPr>
              <a:xfrm>
                <a:off x="6280549" y="2260497"/>
                <a:ext cx="973238" cy="108586"/>
                <a:chOff x="6244354" y="1865376"/>
                <a:chExt cx="973238" cy="108586"/>
              </a:xfrm>
            </p:grpSpPr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0F52BBEA-26D9-4FB9-8091-CE1646EB0E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4354" y="1972649"/>
                  <a:ext cx="38188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7D9684BF-4D7F-4138-896D-93830D6932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89409557-F73B-49E5-9C3C-67E91C2A2B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4" name="TextBox 373">
                <a:extLst>
                  <a:ext uri="{FF2B5EF4-FFF2-40B4-BE49-F238E27FC236}">
                    <a16:creationId xmlns:a16="http://schemas.microsoft.com/office/drawing/2014/main" id="{7EB974A1-2ED4-4328-9853-64ED9C9F4CD8}"/>
                  </a:ext>
                </a:extLst>
              </p:cNvPr>
              <p:cNvSpPr txBox="1"/>
              <p:nvPr/>
            </p:nvSpPr>
            <p:spPr>
              <a:xfrm>
                <a:off x="6962801" y="1821370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R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2D467F17-2AA4-473B-8D4A-26389807CD52}"/>
                  </a:ext>
                </a:extLst>
              </p:cNvPr>
              <p:cNvSpPr txBox="1"/>
              <p:nvPr/>
            </p:nvSpPr>
            <p:spPr>
              <a:xfrm>
                <a:off x="6971082" y="2022615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14926A31-6FEE-456D-BCDD-C6EFA6C37FAB}"/>
                  </a:ext>
                </a:extLst>
              </p:cNvPr>
              <p:cNvSpPr txBox="1"/>
              <p:nvPr/>
            </p:nvSpPr>
            <p:spPr>
              <a:xfrm>
                <a:off x="6971082" y="2206574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T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C9112CBA-C732-4AB8-9A28-0A761E62357D}"/>
                </a:ext>
              </a:extLst>
            </p:cNvPr>
            <p:cNvSpPr/>
            <p:nvPr/>
          </p:nvSpPr>
          <p:spPr bwMode="gray">
            <a:xfrm>
              <a:off x="6483216" y="1761744"/>
              <a:ext cx="692946" cy="737616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DE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86" name="TextBox 385">
            <a:extLst>
              <a:ext uri="{FF2B5EF4-FFF2-40B4-BE49-F238E27FC236}">
                <a16:creationId xmlns:a16="http://schemas.microsoft.com/office/drawing/2014/main" id="{3FB4F5E2-7D14-4B40-890C-17ADE841D8A5}"/>
              </a:ext>
            </a:extLst>
          </p:cNvPr>
          <p:cNvSpPr txBox="1"/>
          <p:nvPr/>
        </p:nvSpPr>
        <p:spPr>
          <a:xfrm>
            <a:off x="2832293" y="4188461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Grid Port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1095522F-171C-4BF7-9EDA-731FEDBF7762}"/>
              </a:ext>
            </a:extLst>
          </p:cNvPr>
          <p:cNvSpPr txBox="1"/>
          <p:nvPr/>
        </p:nvSpPr>
        <p:spPr>
          <a:xfrm>
            <a:off x="2799350" y="1486852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Backup Load</a:t>
            </a: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DDAA3888-FA28-414D-9B99-25CE112D9BD2}"/>
              </a:ext>
            </a:extLst>
          </p:cNvPr>
          <p:cNvCxnSpPr>
            <a:cxnSpLocks/>
          </p:cNvCxnSpPr>
          <p:nvPr/>
        </p:nvCxnSpPr>
        <p:spPr>
          <a:xfrm>
            <a:off x="4843174" y="4662487"/>
            <a:ext cx="2695323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E511206F-964A-4E72-8813-207050766DE5}"/>
              </a:ext>
            </a:extLst>
          </p:cNvPr>
          <p:cNvCxnSpPr>
            <a:cxnSpLocks/>
          </p:cNvCxnSpPr>
          <p:nvPr/>
        </p:nvCxnSpPr>
        <p:spPr>
          <a:xfrm>
            <a:off x="7410288" y="5462799"/>
            <a:ext cx="326095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ADF416F4-4B5B-4637-AA05-2612718A5C4B}"/>
              </a:ext>
            </a:extLst>
          </p:cNvPr>
          <p:cNvCxnSpPr>
            <a:cxnSpLocks/>
          </p:cNvCxnSpPr>
          <p:nvPr/>
        </p:nvCxnSpPr>
        <p:spPr>
          <a:xfrm>
            <a:off x="7538496" y="4662487"/>
            <a:ext cx="15054" cy="800313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TextBox 395">
            <a:extLst>
              <a:ext uri="{FF2B5EF4-FFF2-40B4-BE49-F238E27FC236}">
                <a16:creationId xmlns:a16="http://schemas.microsoft.com/office/drawing/2014/main" id="{985D57F7-BD12-4708-BED9-53D15B2D7C04}"/>
              </a:ext>
            </a:extLst>
          </p:cNvPr>
          <p:cNvSpPr txBox="1"/>
          <p:nvPr/>
        </p:nvSpPr>
        <p:spPr>
          <a:xfrm flipH="1">
            <a:off x="7584235" y="5107351"/>
            <a:ext cx="180839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PE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D5B9317A-FC07-44B5-B216-58D9DAC670DA}"/>
              </a:ext>
            </a:extLst>
          </p:cNvPr>
          <p:cNvCxnSpPr>
            <a:cxnSpLocks/>
          </p:cNvCxnSpPr>
          <p:nvPr/>
        </p:nvCxnSpPr>
        <p:spPr>
          <a:xfrm>
            <a:off x="3387942" y="4662487"/>
            <a:ext cx="850614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54179819-6726-47BE-8941-3668FE395993}"/>
              </a:ext>
            </a:extLst>
          </p:cNvPr>
          <p:cNvCxnSpPr>
            <a:cxnSpLocks/>
          </p:cNvCxnSpPr>
          <p:nvPr/>
        </p:nvCxnSpPr>
        <p:spPr>
          <a:xfrm>
            <a:off x="7968465" y="3429033"/>
            <a:ext cx="798618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61CCDCA9-5D81-4451-BA42-891CC9AFAB98}"/>
              </a:ext>
            </a:extLst>
          </p:cNvPr>
          <p:cNvCxnSpPr>
            <a:cxnSpLocks/>
          </p:cNvCxnSpPr>
          <p:nvPr/>
        </p:nvCxnSpPr>
        <p:spPr>
          <a:xfrm>
            <a:off x="7032815" y="3429000"/>
            <a:ext cx="292749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B8209667-14F6-4916-817B-FB0C647CCD5F}"/>
              </a:ext>
            </a:extLst>
          </p:cNvPr>
          <p:cNvCxnSpPr>
            <a:cxnSpLocks/>
          </p:cNvCxnSpPr>
          <p:nvPr/>
        </p:nvCxnSpPr>
        <p:spPr>
          <a:xfrm flipH="1" flipV="1">
            <a:off x="7023993" y="3441917"/>
            <a:ext cx="16711" cy="1209389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551B182F-B941-4959-9755-9EEC043C2B24}"/>
              </a:ext>
            </a:extLst>
          </p:cNvPr>
          <p:cNvCxnSpPr>
            <a:cxnSpLocks/>
          </p:cNvCxnSpPr>
          <p:nvPr/>
        </p:nvCxnSpPr>
        <p:spPr>
          <a:xfrm>
            <a:off x="6802222" y="2065061"/>
            <a:ext cx="828956" cy="10525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617FAF01-F218-4273-825C-ABD4A9845156}"/>
              </a:ext>
            </a:extLst>
          </p:cNvPr>
          <p:cNvCxnSpPr>
            <a:cxnSpLocks/>
          </p:cNvCxnSpPr>
          <p:nvPr/>
        </p:nvCxnSpPr>
        <p:spPr>
          <a:xfrm>
            <a:off x="3394868" y="2055063"/>
            <a:ext cx="2746712" cy="1662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 422">
            <a:extLst>
              <a:ext uri="{FF2B5EF4-FFF2-40B4-BE49-F238E27FC236}">
                <a16:creationId xmlns:a16="http://schemas.microsoft.com/office/drawing/2014/main" id="{83DE699C-2B93-4631-B8FD-4BF13BB9B26E}"/>
              </a:ext>
            </a:extLst>
          </p:cNvPr>
          <p:cNvSpPr txBox="1"/>
          <p:nvPr/>
        </p:nvSpPr>
        <p:spPr>
          <a:xfrm>
            <a:off x="3580556" y="1104165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32A C-Class</a:t>
            </a:r>
          </a:p>
        </p:txBody>
      </p: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0115F53-5883-412E-9BC3-CE0D902BE3A0}"/>
              </a:ext>
            </a:extLst>
          </p:cNvPr>
          <p:cNvCxnSpPr>
            <a:cxnSpLocks/>
          </p:cNvCxnSpPr>
          <p:nvPr/>
        </p:nvCxnSpPr>
        <p:spPr>
          <a:xfrm>
            <a:off x="3443344" y="3429000"/>
            <a:ext cx="3564124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extBox 287">
            <a:extLst>
              <a:ext uri="{FF2B5EF4-FFF2-40B4-BE49-F238E27FC236}">
                <a16:creationId xmlns:a16="http://schemas.microsoft.com/office/drawing/2014/main" id="{2207EB03-53E2-4B7E-BF4D-20675807A3A9}"/>
              </a:ext>
            </a:extLst>
          </p:cNvPr>
          <p:cNvSpPr txBox="1"/>
          <p:nvPr/>
        </p:nvSpPr>
        <p:spPr>
          <a:xfrm>
            <a:off x="2538589" y="2705030"/>
            <a:ext cx="784868" cy="215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Smart Load (GEN Port)</a:t>
            </a:r>
          </a:p>
        </p:txBody>
      </p: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4F39B503-8534-42BC-AE17-42B71C36310F}"/>
              </a:ext>
            </a:extLst>
          </p:cNvPr>
          <p:cNvGrpSpPr/>
          <p:nvPr/>
        </p:nvGrpSpPr>
        <p:grpSpPr>
          <a:xfrm>
            <a:off x="3382548" y="2439578"/>
            <a:ext cx="851365" cy="83959"/>
            <a:chOff x="6247638" y="1865376"/>
            <a:chExt cx="969953" cy="109021"/>
          </a:xfrm>
        </p:grpSpPr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46532550-7CA4-4650-8993-5310FE39B2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7638" y="1972649"/>
              <a:ext cx="378600" cy="1748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BC1230C-38F2-4A51-BE23-696AA98539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88C1B82-6A5F-4C74-AB20-50829FC6A94F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3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D9CC87F9-CD37-494E-A813-EBAB86502AF2}"/>
              </a:ext>
            </a:extLst>
          </p:cNvPr>
          <p:cNvGrpSpPr/>
          <p:nvPr/>
        </p:nvGrpSpPr>
        <p:grpSpPr>
          <a:xfrm>
            <a:off x="3377033" y="2693510"/>
            <a:ext cx="853036" cy="83624"/>
            <a:chOff x="6245733" y="1865376"/>
            <a:chExt cx="971856" cy="108586"/>
          </a:xfrm>
        </p:grpSpPr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CBBA4A5-85DF-4F86-938E-5BDD91DA45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5733" y="1972317"/>
              <a:ext cx="380505" cy="332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61240463-C825-4A9E-B80E-E3F2F6A590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8066F1BE-081F-4125-B192-47FE86C335A1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1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9D174B54-9AA8-40B3-9B06-AC79FE4CE470}"/>
              </a:ext>
            </a:extLst>
          </p:cNvPr>
          <p:cNvGrpSpPr/>
          <p:nvPr/>
        </p:nvGrpSpPr>
        <p:grpSpPr>
          <a:xfrm>
            <a:off x="3380076" y="2941109"/>
            <a:ext cx="854249" cy="83624"/>
            <a:chOff x="6244354" y="1865376"/>
            <a:chExt cx="973238" cy="108586"/>
          </a:xfrm>
        </p:grpSpPr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80EF3D4-4BF7-400A-B5AC-5793C49CAE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4354" y="1972649"/>
              <a:ext cx="38188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1134F0BC-9158-4105-BD8D-5F2107486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5DC9F509-8BC3-46A2-933C-3C007C77B15E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9" name="TextBox 308">
            <a:extLst>
              <a:ext uri="{FF2B5EF4-FFF2-40B4-BE49-F238E27FC236}">
                <a16:creationId xmlns:a16="http://schemas.microsoft.com/office/drawing/2014/main" id="{0C2C19D7-159D-4FD3-801F-7E638A077E2C}"/>
              </a:ext>
            </a:extLst>
          </p:cNvPr>
          <p:cNvSpPr txBox="1"/>
          <p:nvPr/>
        </p:nvSpPr>
        <p:spPr>
          <a:xfrm>
            <a:off x="3943573" y="2401844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R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CFDD17E6-72C3-4BC8-A0F8-288D8C173DA8}"/>
              </a:ext>
            </a:extLst>
          </p:cNvPr>
          <p:cNvSpPr txBox="1"/>
          <p:nvPr/>
        </p:nvSpPr>
        <p:spPr>
          <a:xfrm>
            <a:off x="3950495" y="2660502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S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C26B7609-403D-4126-9703-761288FDD32F}"/>
              </a:ext>
            </a:extLst>
          </p:cNvPr>
          <p:cNvSpPr txBox="1"/>
          <p:nvPr/>
        </p:nvSpPr>
        <p:spPr>
          <a:xfrm>
            <a:off x="3946329" y="2878138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T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3DD0598F-D863-4F71-9223-0F45268A7D04}"/>
              </a:ext>
            </a:extLst>
          </p:cNvPr>
          <p:cNvSpPr/>
          <p:nvPr/>
        </p:nvSpPr>
        <p:spPr bwMode="gray">
          <a:xfrm>
            <a:off x="3482606" y="2367023"/>
            <a:ext cx="608226" cy="739736"/>
          </a:xfrm>
          <a:prstGeom prst="rect">
            <a:avLst/>
          </a:prstGeom>
          <a:noFill/>
          <a:ln w="3175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64BCE68D-EE24-47DF-AE3A-94B2F3DCA76A}"/>
              </a:ext>
            </a:extLst>
          </p:cNvPr>
          <p:cNvSpPr txBox="1"/>
          <p:nvPr/>
        </p:nvSpPr>
        <p:spPr>
          <a:xfrm>
            <a:off x="3498611" y="2219254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32A C-Class</a:t>
            </a:r>
          </a:p>
        </p:txBody>
      </p: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EF90BCA3-AD08-4D46-8B06-E21AA46C8A55}"/>
              </a:ext>
            </a:extLst>
          </p:cNvPr>
          <p:cNvCxnSpPr>
            <a:cxnSpLocks/>
          </p:cNvCxnSpPr>
          <p:nvPr/>
        </p:nvCxnSpPr>
        <p:spPr>
          <a:xfrm flipH="1" flipV="1">
            <a:off x="6765847" y="2013189"/>
            <a:ext cx="16711" cy="1209389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" name="TextBox 475">
            <a:extLst>
              <a:ext uri="{FF2B5EF4-FFF2-40B4-BE49-F238E27FC236}">
                <a16:creationId xmlns:a16="http://schemas.microsoft.com/office/drawing/2014/main" id="{F9E86EC3-7070-4959-934C-7B099E1DB259}"/>
              </a:ext>
            </a:extLst>
          </p:cNvPr>
          <p:cNvSpPr txBox="1"/>
          <p:nvPr/>
        </p:nvSpPr>
        <p:spPr>
          <a:xfrm>
            <a:off x="8305745" y="2515163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16A B-Class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428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93D84-161C-466B-9BDB-5711777A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0" y="504761"/>
            <a:ext cx="11183564" cy="369236"/>
          </a:xfrm>
        </p:spPr>
        <p:txBody>
          <a:bodyPr>
            <a:normAutofit fontScale="90000"/>
          </a:bodyPr>
          <a:lstStyle/>
          <a:p>
            <a:r>
              <a:rPr lang="en-US" dirty="0"/>
              <a:t>DC </a:t>
            </a:r>
            <a:r>
              <a:rPr lang="en-US" dirty="0" err="1"/>
              <a:t>Seite</a:t>
            </a:r>
            <a:r>
              <a:rPr lang="en-US" dirty="0"/>
              <a:t> + AC </a:t>
            </a:r>
            <a:r>
              <a:rPr lang="en-US" dirty="0" err="1"/>
              <a:t>Seite</a:t>
            </a:r>
            <a:r>
              <a:rPr lang="en-US" dirty="0"/>
              <a:t> – Smart Load v1</a:t>
            </a:r>
            <a:endParaRPr lang="en-D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E6BA2B9-DB0A-4F0B-866A-41E6FC5DCD67}"/>
              </a:ext>
            </a:extLst>
          </p:cNvPr>
          <p:cNvSpPr/>
          <p:nvPr/>
        </p:nvSpPr>
        <p:spPr bwMode="gray">
          <a:xfrm>
            <a:off x="2050985" y="1301203"/>
            <a:ext cx="1333146" cy="469366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 err="1">
                <a:ea typeface="Arial Unicode MS" pitchFamily="34" charset="-128"/>
                <a:cs typeface="Arial Unicode MS" pitchFamily="34" charset="-128"/>
              </a:rPr>
              <a:t>Deye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 10K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3AE0F34-65E0-401E-AAFA-E72BCBD88B38}"/>
              </a:ext>
            </a:extLst>
          </p:cNvPr>
          <p:cNvGrpSpPr/>
          <p:nvPr/>
        </p:nvGrpSpPr>
        <p:grpSpPr>
          <a:xfrm>
            <a:off x="1020667" y="1597884"/>
            <a:ext cx="1026509" cy="114693"/>
            <a:chOff x="6359538" y="1865376"/>
            <a:chExt cx="1026776" cy="11472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525CD47-BD31-43B2-9DAD-92E1A1C0EC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52778CD-0021-407E-9CA3-3C23683F19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95F2FBC-7F1C-455E-8C41-B18E2EC65679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53066" cy="613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B52A299-1F4C-4B12-92BD-4F4A34851BC4}"/>
              </a:ext>
            </a:extLst>
          </p:cNvPr>
          <p:cNvGrpSpPr/>
          <p:nvPr/>
        </p:nvGrpSpPr>
        <p:grpSpPr>
          <a:xfrm>
            <a:off x="1020667" y="1790414"/>
            <a:ext cx="1018891" cy="108805"/>
            <a:chOff x="6359538" y="1865376"/>
            <a:chExt cx="1019156" cy="10883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0B8875C-61D7-43C6-88A2-19592C5AAE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FEDFE3A-ACC4-403C-B0B8-6AC50F1F66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141F40C-E189-4F43-8F08-09C000E247D8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45446" cy="24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3B39639-68C7-4C76-9C14-F1910CD0627B}"/>
              </a:ext>
            </a:extLst>
          </p:cNvPr>
          <p:cNvGrpSpPr/>
          <p:nvPr/>
        </p:nvGrpSpPr>
        <p:grpSpPr>
          <a:xfrm>
            <a:off x="1020667" y="1988719"/>
            <a:ext cx="1026509" cy="112377"/>
            <a:chOff x="6359538" y="1865376"/>
            <a:chExt cx="1026776" cy="11240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ECC0DEE-17F4-443B-938C-FDF3DE787F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3B090C3-7398-4911-8E4F-E47FFF396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9DA0050-D733-415B-B9EB-F48E4B41FF26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53066" cy="382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AED17D3A-FED6-408B-B4BE-69839C9DFB17}"/>
              </a:ext>
            </a:extLst>
          </p:cNvPr>
          <p:cNvSpPr txBox="1"/>
          <p:nvPr/>
        </p:nvSpPr>
        <p:spPr>
          <a:xfrm>
            <a:off x="1587587" y="1549706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+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F7FE1B5-6181-4CBE-A684-90F9E080F0A3}"/>
              </a:ext>
            </a:extLst>
          </p:cNvPr>
          <p:cNvSpPr txBox="1"/>
          <p:nvPr/>
        </p:nvSpPr>
        <p:spPr>
          <a:xfrm>
            <a:off x="1611102" y="1732948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-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DB4782A-A724-42A2-9ACC-92E7484B9BC0}"/>
              </a:ext>
            </a:extLst>
          </p:cNvPr>
          <p:cNvSpPr txBox="1"/>
          <p:nvPr/>
        </p:nvSpPr>
        <p:spPr>
          <a:xfrm>
            <a:off x="1595866" y="1934810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+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E37E86E-283A-4908-BC19-EDA5231FA279}"/>
              </a:ext>
            </a:extLst>
          </p:cNvPr>
          <p:cNvSpPr/>
          <p:nvPr/>
        </p:nvSpPr>
        <p:spPr bwMode="gray">
          <a:xfrm>
            <a:off x="909939" y="1490096"/>
            <a:ext cx="890954" cy="997627"/>
          </a:xfrm>
          <a:prstGeom prst="rect">
            <a:avLst/>
          </a:prstGeom>
          <a:noFill/>
          <a:ln w="3175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0CDE9E4-D7F8-4CDE-A0FF-CA3E8B69D405}"/>
              </a:ext>
            </a:extLst>
          </p:cNvPr>
          <p:cNvSpPr txBox="1"/>
          <p:nvPr/>
        </p:nvSpPr>
        <p:spPr>
          <a:xfrm>
            <a:off x="878315" y="2487723"/>
            <a:ext cx="1146555" cy="307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DC Breaker</a:t>
            </a:r>
            <a:br>
              <a:rPr lang="en-US" sz="1000" kern="0" dirty="0">
                <a:ea typeface="Arial Unicode MS" pitchFamily="34" charset="-128"/>
                <a:cs typeface="Arial Unicode MS" pitchFamily="34" charset="-128"/>
              </a:rPr>
            </a:b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ABB S804-PV-Z80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FCC7FD6-76E8-47DF-B135-4FE480634029}"/>
              </a:ext>
            </a:extLst>
          </p:cNvPr>
          <p:cNvGrpSpPr/>
          <p:nvPr/>
        </p:nvGrpSpPr>
        <p:grpSpPr>
          <a:xfrm>
            <a:off x="1020667" y="2175322"/>
            <a:ext cx="1030318" cy="108606"/>
            <a:chOff x="6359538" y="1865376"/>
            <a:chExt cx="1030586" cy="108634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5F4A098-2403-41B2-A04F-336E935BBC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9538" y="1972649"/>
              <a:ext cx="2667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DEFD516-EDFB-4BB9-934C-48415E139E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B122F67-9C3D-4A30-AACC-D3D83A98E591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556876" cy="4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595D00F3-9EFD-492B-9DA3-6D0613FF0677}"/>
              </a:ext>
            </a:extLst>
          </p:cNvPr>
          <p:cNvSpPr txBox="1"/>
          <p:nvPr/>
        </p:nvSpPr>
        <p:spPr>
          <a:xfrm>
            <a:off x="1618264" y="2116368"/>
            <a:ext cx="213304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-</a:t>
            </a:r>
            <a:endParaRPr lang="en-DE" sz="10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18F69B8-33BE-4967-A86E-797D9902A357}"/>
              </a:ext>
            </a:extLst>
          </p:cNvPr>
          <p:cNvSpPr/>
          <p:nvPr/>
        </p:nvSpPr>
        <p:spPr bwMode="gray">
          <a:xfrm>
            <a:off x="55574" y="1655495"/>
            <a:ext cx="745623" cy="28948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PV String A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FBAC96B-3EA9-455E-BBD0-9887C9F17127}"/>
              </a:ext>
            </a:extLst>
          </p:cNvPr>
          <p:cNvCxnSpPr>
            <a:cxnSpLocks/>
          </p:cNvCxnSpPr>
          <p:nvPr/>
        </p:nvCxnSpPr>
        <p:spPr>
          <a:xfrm>
            <a:off x="815129" y="2280584"/>
            <a:ext cx="217460" cy="1983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0F9F037-2319-48A4-967E-F2573119F770}"/>
              </a:ext>
            </a:extLst>
          </p:cNvPr>
          <p:cNvCxnSpPr>
            <a:cxnSpLocks/>
          </p:cNvCxnSpPr>
          <p:nvPr/>
        </p:nvCxnSpPr>
        <p:spPr>
          <a:xfrm>
            <a:off x="811319" y="2095848"/>
            <a:ext cx="264197" cy="117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A7E2552-520A-4F2C-AD43-35E18CDEA948}"/>
              </a:ext>
            </a:extLst>
          </p:cNvPr>
          <p:cNvCxnSpPr>
            <a:cxnSpLocks/>
          </p:cNvCxnSpPr>
          <p:nvPr/>
        </p:nvCxnSpPr>
        <p:spPr>
          <a:xfrm>
            <a:off x="811320" y="1895875"/>
            <a:ext cx="221269" cy="1785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8E4187C-B3F4-42C1-BF2A-985DB577C211}"/>
              </a:ext>
            </a:extLst>
          </p:cNvPr>
          <p:cNvCxnSpPr>
            <a:cxnSpLocks/>
          </p:cNvCxnSpPr>
          <p:nvPr/>
        </p:nvCxnSpPr>
        <p:spPr>
          <a:xfrm>
            <a:off x="814175" y="1706124"/>
            <a:ext cx="215556" cy="35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FA71B24F-A5ED-4E77-8AE5-F4A5EA773271}"/>
              </a:ext>
            </a:extLst>
          </p:cNvPr>
          <p:cNvSpPr txBox="1"/>
          <p:nvPr/>
        </p:nvSpPr>
        <p:spPr>
          <a:xfrm>
            <a:off x="288058" y="6203832"/>
            <a:ext cx="474519" cy="153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70mm²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E056874-AF34-4441-817E-7F5A6BA60007}"/>
              </a:ext>
            </a:extLst>
          </p:cNvPr>
          <p:cNvCxnSpPr>
            <a:cxnSpLocks/>
          </p:cNvCxnSpPr>
          <p:nvPr/>
        </p:nvCxnSpPr>
        <p:spPr>
          <a:xfrm flipH="1" flipV="1">
            <a:off x="92699" y="6216214"/>
            <a:ext cx="768637" cy="7176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7FE0AE7-FB65-414B-9258-FFA492F40034}"/>
              </a:ext>
            </a:extLst>
          </p:cNvPr>
          <p:cNvCxnSpPr>
            <a:cxnSpLocks/>
          </p:cNvCxnSpPr>
          <p:nvPr/>
        </p:nvCxnSpPr>
        <p:spPr>
          <a:xfrm flipH="1" flipV="1">
            <a:off x="92699" y="6346062"/>
            <a:ext cx="768637" cy="7176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4947E072-D453-4F11-AA3E-066A15BB9481}"/>
              </a:ext>
            </a:extLst>
          </p:cNvPr>
          <p:cNvSpPr/>
          <p:nvPr/>
        </p:nvSpPr>
        <p:spPr bwMode="gray">
          <a:xfrm>
            <a:off x="69506" y="2048550"/>
            <a:ext cx="745623" cy="28948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PV String B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48AE8A-1328-4991-9ABE-AD8012C90250}"/>
              </a:ext>
            </a:extLst>
          </p:cNvPr>
          <p:cNvGrpSpPr/>
          <p:nvPr/>
        </p:nvGrpSpPr>
        <p:grpSpPr>
          <a:xfrm>
            <a:off x="184357" y="3072212"/>
            <a:ext cx="1102070" cy="863372"/>
            <a:chOff x="910175" y="3263168"/>
            <a:chExt cx="1102357" cy="86359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AD5FA41-C2B4-4F8F-85CC-9B5D8752AC33}"/>
                </a:ext>
              </a:extLst>
            </p:cNvPr>
            <p:cNvSpPr/>
            <p:nvPr/>
          </p:nvSpPr>
          <p:spPr bwMode="gray">
            <a:xfrm>
              <a:off x="910175" y="3263168"/>
              <a:ext cx="1102357" cy="863597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400" kern="0" dirty="0">
                  <a:ea typeface="Arial Unicode MS" pitchFamily="34" charset="-128"/>
                  <a:cs typeface="Arial Unicode MS" pitchFamily="34" charset="-128"/>
                </a:rPr>
                <a:t>ABB SACE T3N LN250a</a:t>
              </a:r>
              <a:endParaRPr lang="en-DE" sz="14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B457CDD0-E857-44C7-B94B-14BCC7403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0013" y="3573959"/>
              <a:ext cx="345127" cy="425018"/>
            </a:xfrm>
            <a:prstGeom prst="rect">
              <a:avLst/>
            </a:prstGeom>
          </p:spPr>
        </p:pic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645C460-4703-4C0C-8C94-AAE32DDF6BE8}"/>
              </a:ext>
            </a:extLst>
          </p:cNvPr>
          <p:cNvCxnSpPr>
            <a:cxnSpLocks/>
          </p:cNvCxnSpPr>
          <p:nvPr/>
        </p:nvCxnSpPr>
        <p:spPr>
          <a:xfrm>
            <a:off x="1286427" y="3171116"/>
            <a:ext cx="772938" cy="0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1CF8179-EC56-4F72-B504-288A5178EADE}"/>
              </a:ext>
            </a:extLst>
          </p:cNvPr>
          <p:cNvCxnSpPr>
            <a:cxnSpLocks/>
          </p:cNvCxnSpPr>
          <p:nvPr/>
        </p:nvCxnSpPr>
        <p:spPr>
          <a:xfrm>
            <a:off x="1286427" y="3229408"/>
            <a:ext cx="753131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C379778-24A8-457D-9794-7422E7FC7238}"/>
              </a:ext>
            </a:extLst>
          </p:cNvPr>
          <p:cNvCxnSpPr>
            <a:cxnSpLocks/>
          </p:cNvCxnSpPr>
          <p:nvPr/>
        </p:nvCxnSpPr>
        <p:spPr>
          <a:xfrm>
            <a:off x="635241" y="3947589"/>
            <a:ext cx="0" cy="161319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75C986C-CE54-4009-85CC-3A75959F6DE7}"/>
              </a:ext>
            </a:extLst>
          </p:cNvPr>
          <p:cNvCxnSpPr>
            <a:cxnSpLocks/>
          </p:cNvCxnSpPr>
          <p:nvPr/>
        </p:nvCxnSpPr>
        <p:spPr>
          <a:xfrm flipV="1">
            <a:off x="689060" y="3935585"/>
            <a:ext cx="0" cy="173324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681F396-A26B-4CC9-9A51-7255CA47CF7E}"/>
              </a:ext>
            </a:extLst>
          </p:cNvPr>
          <p:cNvSpPr/>
          <p:nvPr/>
        </p:nvSpPr>
        <p:spPr bwMode="gray">
          <a:xfrm>
            <a:off x="74643" y="4100368"/>
            <a:ext cx="599074" cy="31939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+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8AA5689F-2EA5-462E-A10B-05DB4BE2F148}"/>
              </a:ext>
            </a:extLst>
          </p:cNvPr>
          <p:cNvSpPr/>
          <p:nvPr/>
        </p:nvSpPr>
        <p:spPr bwMode="gray">
          <a:xfrm>
            <a:off x="678903" y="4100368"/>
            <a:ext cx="599078" cy="31939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-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094ABFA-3FDC-4F40-8BA5-0BA26855E838}"/>
              </a:ext>
            </a:extLst>
          </p:cNvPr>
          <p:cNvSpPr txBox="1"/>
          <p:nvPr/>
        </p:nvSpPr>
        <p:spPr>
          <a:xfrm>
            <a:off x="1338944" y="4198525"/>
            <a:ext cx="667902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DC Busbar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BB6C9C8-5AA6-45FB-8BAD-7689BE5AB657}"/>
              </a:ext>
            </a:extLst>
          </p:cNvPr>
          <p:cNvGrpSpPr/>
          <p:nvPr/>
        </p:nvGrpSpPr>
        <p:grpSpPr>
          <a:xfrm>
            <a:off x="92699" y="4906931"/>
            <a:ext cx="1632218" cy="489255"/>
            <a:chOff x="2692465" y="5214604"/>
            <a:chExt cx="2018188" cy="96520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ED1F7B9-78AD-4586-9A7C-D675CC5C9914}"/>
                </a:ext>
              </a:extLst>
            </p:cNvPr>
            <p:cNvSpPr/>
            <p:nvPr/>
          </p:nvSpPr>
          <p:spPr bwMode="gray">
            <a:xfrm>
              <a:off x="2692465" y="5214604"/>
              <a:ext cx="1806383" cy="96520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t"/>
            <a:lstStyle/>
            <a:p>
              <a:pPr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  <a:t>Battery - 280a</a:t>
              </a:r>
              <a:b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  <a:t>ANL FUSE 160a</a:t>
              </a:r>
              <a:endParaRPr lang="en-DE" sz="11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30139BF-F4D9-4C9F-A0BE-E783C750E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02782">
              <a:off x="4038420" y="5415997"/>
              <a:ext cx="672233" cy="256999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9A2BADC-B348-445D-BF60-AEECEC9E3BF8}"/>
              </a:ext>
            </a:extLst>
          </p:cNvPr>
          <p:cNvGrpSpPr/>
          <p:nvPr/>
        </p:nvGrpSpPr>
        <p:grpSpPr>
          <a:xfrm>
            <a:off x="92699" y="5399635"/>
            <a:ext cx="1632218" cy="489255"/>
            <a:chOff x="2692465" y="5214604"/>
            <a:chExt cx="2018188" cy="9652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2270D74-B890-492B-B93D-4297F9F261AC}"/>
                </a:ext>
              </a:extLst>
            </p:cNvPr>
            <p:cNvSpPr/>
            <p:nvPr/>
          </p:nvSpPr>
          <p:spPr bwMode="gray">
            <a:xfrm>
              <a:off x="2692465" y="5214604"/>
              <a:ext cx="1806383" cy="96520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t"/>
            <a:lstStyle/>
            <a:p>
              <a:pPr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  <a:t>Battery - 280a</a:t>
              </a:r>
              <a:b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</a:br>
              <a:r>
                <a:rPr lang="en-US" sz="1100" kern="0" dirty="0">
                  <a:ea typeface="Arial Unicode MS" pitchFamily="34" charset="-128"/>
                  <a:cs typeface="Arial Unicode MS" pitchFamily="34" charset="-128"/>
                </a:rPr>
                <a:t>ANL FUSE 160a</a:t>
              </a:r>
              <a:endParaRPr lang="en-DE" sz="11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FC639DC-6F03-417D-9222-BC867593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02782">
              <a:off x="4038420" y="5415997"/>
              <a:ext cx="672233" cy="256999"/>
            </a:xfrm>
            <a:prstGeom prst="rect">
              <a:avLst/>
            </a:prstGeom>
          </p:spPr>
        </p:pic>
      </p:grp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25E4DB8-FC57-46A0-B284-60BC4A2D28A6}"/>
              </a:ext>
            </a:extLst>
          </p:cNvPr>
          <p:cNvCxnSpPr>
            <a:cxnSpLocks/>
            <a:stCxn id="112" idx="0"/>
          </p:cNvCxnSpPr>
          <p:nvPr/>
        </p:nvCxnSpPr>
        <p:spPr>
          <a:xfrm flipV="1">
            <a:off x="823158" y="4419762"/>
            <a:ext cx="0" cy="48717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E207BE2-50E8-4D7B-9ADF-154ED30449B3}"/>
              </a:ext>
            </a:extLst>
          </p:cNvPr>
          <p:cNvCxnSpPr>
            <a:cxnSpLocks/>
          </p:cNvCxnSpPr>
          <p:nvPr/>
        </p:nvCxnSpPr>
        <p:spPr>
          <a:xfrm>
            <a:off x="543419" y="4419762"/>
            <a:ext cx="0" cy="487170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7E1EE3B-F83C-4161-A89A-2BF4B516A46D}"/>
              </a:ext>
            </a:extLst>
          </p:cNvPr>
          <p:cNvCxnSpPr>
            <a:cxnSpLocks/>
          </p:cNvCxnSpPr>
          <p:nvPr/>
        </p:nvCxnSpPr>
        <p:spPr>
          <a:xfrm>
            <a:off x="147282" y="4419761"/>
            <a:ext cx="0" cy="974340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7FB4D68-D5DA-4084-8861-22CF497CDBE6}"/>
              </a:ext>
            </a:extLst>
          </p:cNvPr>
          <p:cNvCxnSpPr>
            <a:cxnSpLocks/>
          </p:cNvCxnSpPr>
          <p:nvPr/>
        </p:nvCxnSpPr>
        <p:spPr>
          <a:xfrm flipV="1">
            <a:off x="1218412" y="4419761"/>
            <a:ext cx="0" cy="954069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5FED40E-36F7-43B8-828C-68DFFF62F765}"/>
              </a:ext>
            </a:extLst>
          </p:cNvPr>
          <p:cNvGrpSpPr/>
          <p:nvPr/>
        </p:nvGrpSpPr>
        <p:grpSpPr>
          <a:xfrm>
            <a:off x="3389817" y="3885157"/>
            <a:ext cx="854249" cy="747751"/>
            <a:chOff x="6280549" y="1761744"/>
            <a:chExt cx="973238" cy="970961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21E9F2CB-8CF8-4982-9985-CBB1D65267E7}"/>
                </a:ext>
              </a:extLst>
            </p:cNvPr>
            <p:cNvGrpSpPr/>
            <p:nvPr/>
          </p:nvGrpSpPr>
          <p:grpSpPr>
            <a:xfrm>
              <a:off x="6280549" y="1821370"/>
              <a:ext cx="973238" cy="547713"/>
              <a:chOff x="6280549" y="1821370"/>
              <a:chExt cx="973238" cy="547713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B97EAFBB-4FFB-4FB9-92C6-B9750241FF10}"/>
                  </a:ext>
                </a:extLst>
              </p:cNvPr>
              <p:cNvGrpSpPr/>
              <p:nvPr/>
            </p:nvGrpSpPr>
            <p:grpSpPr>
              <a:xfrm>
                <a:off x="6283833" y="1869560"/>
                <a:ext cx="969953" cy="109021"/>
                <a:chOff x="6247638" y="1865376"/>
                <a:chExt cx="969953" cy="109021"/>
              </a:xfrm>
            </p:grpSpPr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AF97F9FE-64EB-42FD-87B5-9962287CA1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7638" y="1972649"/>
                  <a:ext cx="378600" cy="17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DFC3D1FE-E0FA-4C09-9597-B242D39408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86D86393-29B5-4F04-ADD9-DBB00949C2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C4A126E6-3512-4AF7-BA27-7D7E41F844D5}"/>
                  </a:ext>
                </a:extLst>
              </p:cNvPr>
              <p:cNvGrpSpPr/>
              <p:nvPr/>
            </p:nvGrpSpPr>
            <p:grpSpPr>
              <a:xfrm>
                <a:off x="6281928" y="2062140"/>
                <a:ext cx="971856" cy="108586"/>
                <a:chOff x="6245733" y="1865376"/>
                <a:chExt cx="971856" cy="108586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EA2B7652-6851-41AB-B446-62DC211496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245733" y="1972317"/>
                  <a:ext cx="380505" cy="3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5A158A74-D0BF-4B20-9E75-FD04D482CA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55E9D8DA-EC9C-43CF-9407-E4435BC2D5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BD854A7E-B3E7-4C39-A369-4E9ED38C7FCA}"/>
                  </a:ext>
                </a:extLst>
              </p:cNvPr>
              <p:cNvGrpSpPr/>
              <p:nvPr/>
            </p:nvGrpSpPr>
            <p:grpSpPr>
              <a:xfrm>
                <a:off x="6280549" y="2260497"/>
                <a:ext cx="973238" cy="108586"/>
                <a:chOff x="6244354" y="1865376"/>
                <a:chExt cx="973238" cy="108586"/>
              </a:xfrm>
            </p:grpSpPr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FE0AB83D-A55C-40E4-95EE-A9F787C009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4354" y="1972649"/>
                  <a:ext cx="38188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13071899-7C76-4517-BA90-E430E07C59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941C3EA9-3B2B-433A-A109-BC57DD943A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28E5C73-8582-45CE-ABDF-1C81B6F59026}"/>
                  </a:ext>
                </a:extLst>
              </p:cNvPr>
              <p:cNvSpPr txBox="1"/>
              <p:nvPr/>
            </p:nvSpPr>
            <p:spPr>
              <a:xfrm>
                <a:off x="6962801" y="1821370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R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EC7EBFEF-F325-4869-8928-C3B249B37DE8}"/>
                  </a:ext>
                </a:extLst>
              </p:cNvPr>
              <p:cNvSpPr txBox="1"/>
              <p:nvPr/>
            </p:nvSpPr>
            <p:spPr>
              <a:xfrm>
                <a:off x="6971082" y="2022615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07CBD1A-1FA7-450A-AE86-36FC0D3EE4F3}"/>
                  </a:ext>
                </a:extLst>
              </p:cNvPr>
              <p:cNvSpPr txBox="1"/>
              <p:nvPr/>
            </p:nvSpPr>
            <p:spPr>
              <a:xfrm>
                <a:off x="6971082" y="2206574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T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19CC1E7-BE26-46F0-B53B-9FA5467C2C71}"/>
                </a:ext>
              </a:extLst>
            </p:cNvPr>
            <p:cNvSpPr/>
            <p:nvPr/>
          </p:nvSpPr>
          <p:spPr bwMode="gray">
            <a:xfrm>
              <a:off x="6483216" y="1761744"/>
              <a:ext cx="692946" cy="970961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DE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8D997A08-8114-46EE-BD43-7E7D33A6CFF4}"/>
              </a:ext>
            </a:extLst>
          </p:cNvPr>
          <p:cNvSpPr txBox="1"/>
          <p:nvPr/>
        </p:nvSpPr>
        <p:spPr>
          <a:xfrm>
            <a:off x="3636096" y="3765624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32A C-Class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7DD51991-1285-4B38-9918-992608E92B51}"/>
              </a:ext>
            </a:extLst>
          </p:cNvPr>
          <p:cNvSpPr txBox="1"/>
          <p:nvPr/>
        </p:nvSpPr>
        <p:spPr>
          <a:xfrm>
            <a:off x="3995923" y="4449794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N</a:t>
            </a:r>
            <a:endParaRPr lang="en-DE" sz="800" kern="0" dirty="0" err="1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02FBE68A-39BE-4581-BD9B-5E35B0591C8D}"/>
              </a:ext>
            </a:extLst>
          </p:cNvPr>
          <p:cNvSpPr/>
          <p:nvPr/>
        </p:nvSpPr>
        <p:spPr bwMode="gray">
          <a:xfrm>
            <a:off x="7797250" y="3892046"/>
            <a:ext cx="1424569" cy="87353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ea typeface="Arial Unicode MS" pitchFamily="34" charset="-128"/>
                <a:cs typeface="Arial Unicode MS" pitchFamily="34" charset="-128"/>
              </a:rPr>
              <a:t>Grid</a:t>
            </a:r>
            <a:endParaRPr lang="en-DE" sz="12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2D9129A-EA95-4A30-A682-468DCBE580C6}"/>
              </a:ext>
            </a:extLst>
          </p:cNvPr>
          <p:cNvGrpSpPr/>
          <p:nvPr/>
        </p:nvGrpSpPr>
        <p:grpSpPr>
          <a:xfrm>
            <a:off x="6943002" y="3892046"/>
            <a:ext cx="854249" cy="568049"/>
            <a:chOff x="6280549" y="1761744"/>
            <a:chExt cx="973238" cy="737616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EB88BF8C-E3C8-48B3-88BB-30DC887AEA55}"/>
                </a:ext>
              </a:extLst>
            </p:cNvPr>
            <p:cNvGrpSpPr/>
            <p:nvPr/>
          </p:nvGrpSpPr>
          <p:grpSpPr>
            <a:xfrm>
              <a:off x="6280549" y="1821370"/>
              <a:ext cx="973238" cy="547713"/>
              <a:chOff x="6280549" y="1821370"/>
              <a:chExt cx="973238" cy="547713"/>
            </a:xfrm>
          </p:grpSpPr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A376BF7D-267F-4807-A96F-D7BAD3E441E8}"/>
                  </a:ext>
                </a:extLst>
              </p:cNvPr>
              <p:cNvGrpSpPr/>
              <p:nvPr/>
            </p:nvGrpSpPr>
            <p:grpSpPr>
              <a:xfrm>
                <a:off x="6283833" y="1869560"/>
                <a:ext cx="969953" cy="109021"/>
                <a:chOff x="6247638" y="1865376"/>
                <a:chExt cx="969953" cy="109021"/>
              </a:xfrm>
            </p:grpSpPr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901DF243-2D5E-415C-8A11-ACC183BB0C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7638" y="1972649"/>
                  <a:ext cx="378600" cy="17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D71AC37B-D275-478C-874A-D85185415C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55A904A2-3041-4515-B6BA-3446C2E7EA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5F32768A-65C9-4AE5-9387-0721B3B9610C}"/>
                  </a:ext>
                </a:extLst>
              </p:cNvPr>
              <p:cNvGrpSpPr/>
              <p:nvPr/>
            </p:nvGrpSpPr>
            <p:grpSpPr>
              <a:xfrm>
                <a:off x="6281928" y="2062140"/>
                <a:ext cx="971856" cy="108586"/>
                <a:chOff x="6245733" y="1865376"/>
                <a:chExt cx="971856" cy="108586"/>
              </a:xfrm>
            </p:grpSpPr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6AB250C9-4E20-4A4F-97A2-874EA7F84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245733" y="1972317"/>
                  <a:ext cx="380505" cy="3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A61E81ED-AE6B-44A8-B3F9-47E1671240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1268097A-8CFF-4FB7-B66B-5907753DA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EEF37129-A41B-41CE-99AC-F1922776D473}"/>
                  </a:ext>
                </a:extLst>
              </p:cNvPr>
              <p:cNvGrpSpPr/>
              <p:nvPr/>
            </p:nvGrpSpPr>
            <p:grpSpPr>
              <a:xfrm>
                <a:off x="6280549" y="2260497"/>
                <a:ext cx="973238" cy="108586"/>
                <a:chOff x="6244354" y="1865376"/>
                <a:chExt cx="973238" cy="108586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7A265E63-49B8-4C17-B367-C82B063663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4354" y="1972649"/>
                  <a:ext cx="38188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40948FC7-C257-477B-BCD7-7AE0B54FFF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10E97FCC-1850-41C5-A81D-48EAE5FBFE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9EDE633B-370A-403D-80DD-D7809B4554F9}"/>
                  </a:ext>
                </a:extLst>
              </p:cNvPr>
              <p:cNvSpPr txBox="1"/>
              <p:nvPr/>
            </p:nvSpPr>
            <p:spPr>
              <a:xfrm>
                <a:off x="6962801" y="1821370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R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E7D84E98-B1BD-4428-8E40-822F4F0A7ACB}"/>
                  </a:ext>
                </a:extLst>
              </p:cNvPr>
              <p:cNvSpPr txBox="1"/>
              <p:nvPr/>
            </p:nvSpPr>
            <p:spPr>
              <a:xfrm>
                <a:off x="6971082" y="2022615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4297A6-FBE0-49C2-AF22-0DE02E6A1D71}"/>
                  </a:ext>
                </a:extLst>
              </p:cNvPr>
              <p:cNvSpPr txBox="1"/>
              <p:nvPr/>
            </p:nvSpPr>
            <p:spPr>
              <a:xfrm>
                <a:off x="6971082" y="2206574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T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8C346291-B314-4297-A362-DA3AEC6877E9}"/>
                </a:ext>
              </a:extLst>
            </p:cNvPr>
            <p:cNvSpPr/>
            <p:nvPr/>
          </p:nvSpPr>
          <p:spPr bwMode="gray">
            <a:xfrm>
              <a:off x="6483216" y="1761744"/>
              <a:ext cx="692946" cy="737616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DE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127FF56-9F75-4BDC-AC1D-9B4B6EBAC454}"/>
              </a:ext>
            </a:extLst>
          </p:cNvPr>
          <p:cNvCxnSpPr>
            <a:cxnSpLocks/>
          </p:cNvCxnSpPr>
          <p:nvPr/>
        </p:nvCxnSpPr>
        <p:spPr>
          <a:xfrm>
            <a:off x="4245577" y="4564780"/>
            <a:ext cx="3540716" cy="6314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>
            <a:extLst>
              <a:ext uri="{FF2B5EF4-FFF2-40B4-BE49-F238E27FC236}">
                <a16:creationId xmlns:a16="http://schemas.microsoft.com/office/drawing/2014/main" id="{6DAAE058-A8C7-4860-9B56-9ED43BB284D0}"/>
              </a:ext>
            </a:extLst>
          </p:cNvPr>
          <p:cNvSpPr/>
          <p:nvPr/>
        </p:nvSpPr>
        <p:spPr bwMode="gray">
          <a:xfrm>
            <a:off x="6526946" y="3992615"/>
            <a:ext cx="423140" cy="13077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CT1</a:t>
            </a:r>
            <a:endParaRPr lang="en-DE" sz="9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9A4E85BE-9601-4918-8B47-4FB3DE07F2C9}"/>
              </a:ext>
            </a:extLst>
          </p:cNvPr>
          <p:cNvSpPr/>
          <p:nvPr/>
        </p:nvSpPr>
        <p:spPr bwMode="gray">
          <a:xfrm>
            <a:off x="6527441" y="4139659"/>
            <a:ext cx="423140" cy="13077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CT2</a:t>
            </a:r>
            <a:endParaRPr lang="en-DE" sz="9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B4E2F255-7276-46FF-B3D4-5AE1474703F4}"/>
              </a:ext>
            </a:extLst>
          </p:cNvPr>
          <p:cNvSpPr/>
          <p:nvPr/>
        </p:nvSpPr>
        <p:spPr bwMode="gray">
          <a:xfrm>
            <a:off x="6529645" y="4286366"/>
            <a:ext cx="423140" cy="13077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CT3</a:t>
            </a:r>
            <a:endParaRPr lang="en-DE" sz="9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0B0EF036-4995-4C0A-8769-25814768C70F}"/>
              </a:ext>
            </a:extLst>
          </p:cNvPr>
          <p:cNvCxnSpPr>
            <a:cxnSpLocks/>
            <a:endCxn id="205" idx="1"/>
          </p:cNvCxnSpPr>
          <p:nvPr/>
        </p:nvCxnSpPr>
        <p:spPr>
          <a:xfrm>
            <a:off x="4255022" y="4058000"/>
            <a:ext cx="2271924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2726F725-7DC1-426F-9FEF-3FA58216085B}"/>
              </a:ext>
            </a:extLst>
          </p:cNvPr>
          <p:cNvCxnSpPr>
            <a:cxnSpLocks/>
            <a:endCxn id="206" idx="1"/>
          </p:cNvCxnSpPr>
          <p:nvPr/>
        </p:nvCxnSpPr>
        <p:spPr>
          <a:xfrm>
            <a:off x="4244063" y="4205044"/>
            <a:ext cx="2283377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9B2319A-1281-4AB6-863B-661E536D3AB9}"/>
              </a:ext>
            </a:extLst>
          </p:cNvPr>
          <p:cNvCxnSpPr>
            <a:cxnSpLocks/>
            <a:endCxn id="207" idx="1"/>
          </p:cNvCxnSpPr>
          <p:nvPr/>
        </p:nvCxnSpPr>
        <p:spPr>
          <a:xfrm>
            <a:off x="4236798" y="4348051"/>
            <a:ext cx="2292847" cy="370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B28331B2-2F5C-495F-BB30-BE828ACC3F34}"/>
              </a:ext>
            </a:extLst>
          </p:cNvPr>
          <p:cNvSpPr txBox="1"/>
          <p:nvPr/>
        </p:nvSpPr>
        <p:spPr>
          <a:xfrm>
            <a:off x="7120890" y="3758054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SLS 63A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061C43-49FB-434E-8737-9A166359DF91}"/>
              </a:ext>
            </a:extLst>
          </p:cNvPr>
          <p:cNvGrpSpPr/>
          <p:nvPr/>
        </p:nvGrpSpPr>
        <p:grpSpPr>
          <a:xfrm>
            <a:off x="6165138" y="1187186"/>
            <a:ext cx="2203078" cy="908778"/>
            <a:chOff x="4027704" y="1146346"/>
            <a:chExt cx="2203652" cy="909015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2EF8B44-DF69-466F-86A8-B527A1F503CD}"/>
                </a:ext>
              </a:extLst>
            </p:cNvPr>
            <p:cNvSpPr/>
            <p:nvPr/>
          </p:nvSpPr>
          <p:spPr bwMode="gray">
            <a:xfrm>
              <a:off x="5483386" y="1146346"/>
              <a:ext cx="747970" cy="90549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 dirty="0">
                  <a:ea typeface="Arial Unicode MS" pitchFamily="34" charset="-128"/>
                  <a:cs typeface="Arial Unicode MS" pitchFamily="34" charset="-128"/>
                </a:rPr>
                <a:t>Backup Load</a:t>
              </a:r>
              <a:endParaRPr lang="en-DE" sz="12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422244D-8D24-4408-ABEB-7B1D8C10CFFC}"/>
                </a:ext>
              </a:extLst>
            </p:cNvPr>
            <p:cNvGrpSpPr/>
            <p:nvPr/>
          </p:nvGrpSpPr>
          <p:grpSpPr>
            <a:xfrm>
              <a:off x="4615102" y="1186881"/>
              <a:ext cx="854471" cy="568197"/>
              <a:chOff x="6280549" y="1761744"/>
              <a:chExt cx="973238" cy="737616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D4D4D940-7F2B-4CB3-A28E-3B011A0F5A6F}"/>
                  </a:ext>
                </a:extLst>
              </p:cNvPr>
              <p:cNvGrpSpPr/>
              <p:nvPr/>
            </p:nvGrpSpPr>
            <p:grpSpPr>
              <a:xfrm>
                <a:off x="6280549" y="1821370"/>
                <a:ext cx="973238" cy="547713"/>
                <a:chOff x="6280549" y="1821370"/>
                <a:chExt cx="973238" cy="547713"/>
              </a:xfrm>
            </p:grpSpPr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400C40E2-9F97-439B-9C3A-74FF15DE35AF}"/>
                    </a:ext>
                  </a:extLst>
                </p:cNvPr>
                <p:cNvGrpSpPr/>
                <p:nvPr/>
              </p:nvGrpSpPr>
              <p:grpSpPr>
                <a:xfrm>
                  <a:off x="6283833" y="1869560"/>
                  <a:ext cx="969953" cy="109021"/>
                  <a:chOff x="6247638" y="1865376"/>
                  <a:chExt cx="969953" cy="109021"/>
                </a:xfrm>
              </p:grpSpPr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684EA8D4-A1AB-461C-B2E0-82632836E0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247638" y="1972649"/>
                    <a:ext cx="378600" cy="174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diamond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5E89DA59-FB0C-498F-9746-35036855B6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26238" y="1865376"/>
                    <a:ext cx="207010" cy="10727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8D904470-514C-48A4-ADCF-701F31925E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33248" y="1973962"/>
                    <a:ext cx="384343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AE12C55E-BCCF-41C4-B909-4E0579494643}"/>
                    </a:ext>
                  </a:extLst>
                </p:cNvPr>
                <p:cNvGrpSpPr/>
                <p:nvPr/>
              </p:nvGrpSpPr>
              <p:grpSpPr>
                <a:xfrm>
                  <a:off x="6281928" y="2062140"/>
                  <a:ext cx="971856" cy="108586"/>
                  <a:chOff x="6245733" y="1865376"/>
                  <a:chExt cx="971856" cy="108586"/>
                </a:xfrm>
              </p:grpSpPr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AD761ADB-579D-47AE-A72A-26A8FA69E6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245733" y="1972317"/>
                    <a:ext cx="380505" cy="33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diamond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F79FB08-B463-4337-B564-3437CF88BC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26238" y="1865376"/>
                    <a:ext cx="207010" cy="10727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E41B2EF2-32ED-4001-B8C6-A22AA665A1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33248" y="1973962"/>
                    <a:ext cx="384341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F933D933-949E-4ECA-9A73-A4DD401E0A99}"/>
                    </a:ext>
                  </a:extLst>
                </p:cNvPr>
                <p:cNvGrpSpPr/>
                <p:nvPr/>
              </p:nvGrpSpPr>
              <p:grpSpPr>
                <a:xfrm>
                  <a:off x="6280549" y="2260497"/>
                  <a:ext cx="973238" cy="108586"/>
                  <a:chOff x="6244354" y="1865376"/>
                  <a:chExt cx="973238" cy="108586"/>
                </a:xfrm>
              </p:grpSpPr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D2970E19-ED8A-4C47-AD5B-B89257E3EF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244354" y="1972649"/>
                    <a:ext cx="381884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diamond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D4B5C9B1-45A1-462B-899E-C4CC57E78C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26238" y="1865376"/>
                    <a:ext cx="207010" cy="10727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6CA7F9A4-6C81-4360-A8DC-F3E6624992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33248" y="1973962"/>
                    <a:ext cx="384344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02718019-FEF7-4AA7-9ADC-CAF36B79AF27}"/>
                    </a:ext>
                  </a:extLst>
                </p:cNvPr>
                <p:cNvSpPr txBox="1"/>
                <p:nvPr/>
              </p:nvSpPr>
              <p:spPr>
                <a:xfrm>
                  <a:off x="6962801" y="1821370"/>
                  <a:ext cx="213360" cy="1598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800" kern="0" dirty="0">
                      <a:ea typeface="Arial Unicode MS" pitchFamily="34" charset="-128"/>
                      <a:cs typeface="Arial Unicode MS" pitchFamily="34" charset="-128"/>
                    </a:rPr>
                    <a:t>R</a:t>
                  </a:r>
                  <a:endParaRPr lang="en-DE" sz="800" kern="0" dirty="0" err="1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606C86AB-F581-43FE-9B0D-132D318B1020}"/>
                    </a:ext>
                  </a:extLst>
                </p:cNvPr>
                <p:cNvSpPr txBox="1"/>
                <p:nvPr/>
              </p:nvSpPr>
              <p:spPr>
                <a:xfrm>
                  <a:off x="6971082" y="2022615"/>
                  <a:ext cx="213360" cy="1598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800" kern="0" dirty="0">
                      <a:ea typeface="Arial Unicode MS" pitchFamily="34" charset="-128"/>
                      <a:cs typeface="Arial Unicode MS" pitchFamily="34" charset="-128"/>
                    </a:rPr>
                    <a:t>S</a:t>
                  </a:r>
                  <a:endParaRPr lang="en-DE" sz="800" kern="0" dirty="0" err="1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766D87AE-EDEF-4127-9A0D-9191DB70E210}"/>
                    </a:ext>
                  </a:extLst>
                </p:cNvPr>
                <p:cNvSpPr txBox="1"/>
                <p:nvPr/>
              </p:nvSpPr>
              <p:spPr>
                <a:xfrm>
                  <a:off x="6971082" y="2206574"/>
                  <a:ext cx="213360" cy="1598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800" kern="0" dirty="0">
                      <a:ea typeface="Arial Unicode MS" pitchFamily="34" charset="-128"/>
                      <a:cs typeface="Arial Unicode MS" pitchFamily="34" charset="-128"/>
                    </a:rPr>
                    <a:t>T</a:t>
                  </a:r>
                  <a:endParaRPr lang="en-DE" sz="800" kern="0" dirty="0" err="1"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D3C4E45D-614C-43B1-A1F1-987A226EC3DC}"/>
                  </a:ext>
                </a:extLst>
              </p:cNvPr>
              <p:cNvSpPr/>
              <p:nvPr/>
            </p:nvSpPr>
            <p:spPr bwMode="gray">
              <a:xfrm>
                <a:off x="6483216" y="1761744"/>
                <a:ext cx="692946" cy="737616"/>
              </a:xfrm>
              <a:prstGeom prst="rect">
                <a:avLst/>
              </a:prstGeom>
              <a:noFill/>
              <a:ln w="3175" algn="ctr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</p:spPr>
            <p:txBody>
              <a:bodyPr lIns="89977" tIns="71981" rIns="89977" bIns="71981" rtlCol="0" anchor="ctr"/>
              <a:lstStyle/>
              <a:p>
                <a:pPr algn="ctr" defTabSz="914126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endParaRPr lang="en-DE" sz="1799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6FC31407-ADC6-4C54-A3C1-41C5F8997EB0}"/>
                </a:ext>
              </a:extLst>
            </p:cNvPr>
            <p:cNvSpPr/>
            <p:nvPr/>
          </p:nvSpPr>
          <p:spPr bwMode="gray">
            <a:xfrm>
              <a:off x="4027704" y="1153387"/>
              <a:ext cx="599011" cy="901974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800" kern="0" dirty="0">
                  <a:ea typeface="Arial Unicode MS" pitchFamily="34" charset="-128"/>
                  <a:cs typeface="Arial Unicode MS" pitchFamily="34" charset="-128"/>
                </a:rPr>
                <a:t>FI </a:t>
              </a:r>
              <a:r>
                <a:rPr lang="en-US" sz="800" kern="0" dirty="0" err="1">
                  <a:ea typeface="Arial Unicode MS" pitchFamily="34" charset="-128"/>
                  <a:cs typeface="Arial Unicode MS" pitchFamily="34" charset="-128"/>
                </a:rPr>
                <a:t>Typ</a:t>
              </a:r>
              <a:r>
                <a:rPr lang="en-US" sz="800" kern="0" dirty="0">
                  <a:ea typeface="Arial Unicode MS" pitchFamily="34" charset="-128"/>
                  <a:cs typeface="Arial Unicode MS" pitchFamily="34" charset="-128"/>
                </a:rPr>
                <a:t> A 30mA</a:t>
              </a:r>
              <a:endParaRPr lang="en-DE" sz="800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06BE546E-659C-4DCD-B6DE-F651A69BF0E8}"/>
              </a:ext>
            </a:extLst>
          </p:cNvPr>
          <p:cNvSpPr/>
          <p:nvPr/>
        </p:nvSpPr>
        <p:spPr bwMode="gray">
          <a:xfrm>
            <a:off x="9453323" y="2508446"/>
            <a:ext cx="1592165" cy="93676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Home Loads</a:t>
            </a: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741EBF0-2A91-440B-A198-C900FD1BA4BB}"/>
              </a:ext>
            </a:extLst>
          </p:cNvPr>
          <p:cNvSpPr txBox="1"/>
          <p:nvPr/>
        </p:nvSpPr>
        <p:spPr>
          <a:xfrm flipH="1">
            <a:off x="6938220" y="2515401"/>
            <a:ext cx="102483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R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6F101097-04EB-4255-A946-E0CA739C39BB}"/>
              </a:ext>
            </a:extLst>
          </p:cNvPr>
          <p:cNvSpPr txBox="1"/>
          <p:nvPr/>
        </p:nvSpPr>
        <p:spPr>
          <a:xfrm flipH="1">
            <a:off x="6938220" y="2772264"/>
            <a:ext cx="102483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S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254E1B68-22A3-4A93-9168-3F275BB7F6A9}"/>
              </a:ext>
            </a:extLst>
          </p:cNvPr>
          <p:cNvSpPr txBox="1"/>
          <p:nvPr/>
        </p:nvSpPr>
        <p:spPr>
          <a:xfrm flipH="1">
            <a:off x="6938220" y="3024260"/>
            <a:ext cx="102483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T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68A762AF-9D25-4B3D-A8EC-C5835A273CA5}"/>
              </a:ext>
            </a:extLst>
          </p:cNvPr>
          <p:cNvSpPr/>
          <p:nvPr/>
        </p:nvSpPr>
        <p:spPr bwMode="gray">
          <a:xfrm>
            <a:off x="6563636" y="2467800"/>
            <a:ext cx="343141" cy="967509"/>
          </a:xfrm>
          <a:prstGeom prst="rect">
            <a:avLst/>
          </a:prstGeom>
          <a:noFill/>
          <a:ln w="3175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09F367A-2480-43E4-9B85-964F7986BA47}"/>
              </a:ext>
            </a:extLst>
          </p:cNvPr>
          <p:cNvGrpSpPr/>
          <p:nvPr/>
        </p:nvGrpSpPr>
        <p:grpSpPr>
          <a:xfrm>
            <a:off x="4160265" y="2515808"/>
            <a:ext cx="3164315" cy="110765"/>
            <a:chOff x="2564242" y="1712130"/>
            <a:chExt cx="3165139" cy="110794"/>
          </a:xfrm>
        </p:grpSpPr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90C00A4A-8B03-4646-ACAA-6094A3801CF9}"/>
                </a:ext>
              </a:extLst>
            </p:cNvPr>
            <p:cNvCxnSpPr>
              <a:cxnSpLocks/>
            </p:cNvCxnSpPr>
            <p:nvPr/>
          </p:nvCxnSpPr>
          <p:spPr>
            <a:xfrm>
              <a:off x="5283305" y="1821913"/>
              <a:ext cx="446076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03E47D7-1ACD-4483-AC7A-DB1472C997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1498" y="1724709"/>
              <a:ext cx="241807" cy="97204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E3693ADB-49E4-47EE-9107-8A1F4837F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0737" y="1820401"/>
              <a:ext cx="930761" cy="2523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7854D903-0D43-4F0D-88C0-6E9F3AFC0F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4242" y="1712130"/>
              <a:ext cx="2477256" cy="6384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9F901950-B6CA-4531-AAF8-C6356BC274B0}"/>
              </a:ext>
            </a:extLst>
          </p:cNvPr>
          <p:cNvGrpSpPr/>
          <p:nvPr/>
        </p:nvGrpSpPr>
        <p:grpSpPr>
          <a:xfrm>
            <a:off x="4089559" y="2779119"/>
            <a:ext cx="3235021" cy="110765"/>
            <a:chOff x="2493518" y="1712130"/>
            <a:chExt cx="3235863" cy="110794"/>
          </a:xfrm>
        </p:grpSpPr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5C81F8F7-90BD-4C97-A405-9656B9CB2D6A}"/>
                </a:ext>
              </a:extLst>
            </p:cNvPr>
            <p:cNvCxnSpPr>
              <a:cxnSpLocks/>
            </p:cNvCxnSpPr>
            <p:nvPr/>
          </p:nvCxnSpPr>
          <p:spPr>
            <a:xfrm>
              <a:off x="5283305" y="1821913"/>
              <a:ext cx="44607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585AD33B-6F68-4BA3-A013-CBF404E1CC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1498" y="1724709"/>
              <a:ext cx="241807" cy="97204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90E922A9-CC36-4121-9DA1-070DD4B3C8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1395" y="1822924"/>
              <a:ext cx="780103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5EC11488-403A-464A-A981-CE73CB75FB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3518" y="1712130"/>
              <a:ext cx="254798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4EF01903-B018-491E-B5A3-8EAC1EB029B7}"/>
              </a:ext>
            </a:extLst>
          </p:cNvPr>
          <p:cNvGrpSpPr/>
          <p:nvPr/>
        </p:nvGrpSpPr>
        <p:grpSpPr>
          <a:xfrm>
            <a:off x="4207050" y="3018187"/>
            <a:ext cx="3114244" cy="110765"/>
            <a:chOff x="2614326" y="1712130"/>
            <a:chExt cx="3115055" cy="110794"/>
          </a:xfrm>
        </p:grpSpPr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57F298BC-C44F-451B-9972-4FC236599B13}"/>
                </a:ext>
              </a:extLst>
            </p:cNvPr>
            <p:cNvCxnSpPr>
              <a:cxnSpLocks/>
            </p:cNvCxnSpPr>
            <p:nvPr/>
          </p:nvCxnSpPr>
          <p:spPr>
            <a:xfrm>
              <a:off x="5283305" y="1821913"/>
              <a:ext cx="446076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2A108D67-0E76-4413-BC79-4C5D75DBB1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1498" y="1724709"/>
              <a:ext cx="241807" cy="97204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5F9F6462-17B2-4623-9CFE-2FD1D69120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2489" y="1821913"/>
              <a:ext cx="599009" cy="1011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1717D280-8381-4B83-8549-7B7F14B247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4326" y="1712130"/>
              <a:ext cx="2427172" cy="5908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BA2A280D-9FED-446B-AC5F-6AB181B45EEB}"/>
              </a:ext>
            </a:extLst>
          </p:cNvPr>
          <p:cNvSpPr txBox="1"/>
          <p:nvPr/>
        </p:nvSpPr>
        <p:spPr>
          <a:xfrm>
            <a:off x="6252187" y="2354963"/>
            <a:ext cx="100928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 err="1">
                <a:solidFill>
                  <a:srgbClr val="0F1111"/>
                </a:solidFill>
                <a:latin typeface="Amazon Ember"/>
              </a:rPr>
              <a:t>Sontheimer</a:t>
            </a:r>
            <a:r>
              <a:rPr lang="en-US" sz="800" b="1" dirty="0">
                <a:solidFill>
                  <a:srgbClr val="0F1111"/>
                </a:solidFill>
                <a:latin typeface="Amazon Ember"/>
              </a:rPr>
              <a:t> 63A 4Pol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6E163A9-B305-4251-AC54-8A9B44946C87}"/>
              </a:ext>
            </a:extLst>
          </p:cNvPr>
          <p:cNvGrpSpPr/>
          <p:nvPr/>
        </p:nvGrpSpPr>
        <p:grpSpPr>
          <a:xfrm>
            <a:off x="4216702" y="3250996"/>
            <a:ext cx="3106028" cy="110765"/>
            <a:chOff x="2622544" y="1712130"/>
            <a:chExt cx="3106837" cy="110794"/>
          </a:xfrm>
        </p:grpSpPr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007454FB-8923-4C37-B42F-FEAAA5D5AD38}"/>
                </a:ext>
              </a:extLst>
            </p:cNvPr>
            <p:cNvCxnSpPr>
              <a:cxnSpLocks/>
            </p:cNvCxnSpPr>
            <p:nvPr/>
          </p:nvCxnSpPr>
          <p:spPr>
            <a:xfrm>
              <a:off x="5283305" y="1821913"/>
              <a:ext cx="446076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FECDFD1D-1A55-453F-B0FC-A38B16DED5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1498" y="1724709"/>
              <a:ext cx="241807" cy="97204"/>
            </a:xfrm>
            <a:prstGeom prst="line">
              <a:avLst/>
            </a:prstGeom>
            <a:ln w="254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24AC90D-5392-4D4D-8D91-D096E1DDF9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2548" y="1822924"/>
              <a:ext cx="448950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8E60268-6B73-4DAF-B5AF-E847E5685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2544" y="1712130"/>
              <a:ext cx="2418954" cy="0"/>
            </a:xfrm>
            <a:prstGeom prst="line">
              <a:avLst/>
            </a:prstGeom>
            <a:ln w="254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TextBox 244">
            <a:extLst>
              <a:ext uri="{FF2B5EF4-FFF2-40B4-BE49-F238E27FC236}">
                <a16:creationId xmlns:a16="http://schemas.microsoft.com/office/drawing/2014/main" id="{E8F8EF70-1072-4A82-B1F5-E3AD927B55F2}"/>
              </a:ext>
            </a:extLst>
          </p:cNvPr>
          <p:cNvSpPr txBox="1"/>
          <p:nvPr/>
        </p:nvSpPr>
        <p:spPr>
          <a:xfrm flipH="1">
            <a:off x="6938220" y="3248022"/>
            <a:ext cx="94595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N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1609A1E0-F51B-47E4-BA55-78D3AD2CCF0A}"/>
              </a:ext>
            </a:extLst>
          </p:cNvPr>
          <p:cNvCxnSpPr>
            <a:cxnSpLocks/>
          </p:cNvCxnSpPr>
          <p:nvPr/>
        </p:nvCxnSpPr>
        <p:spPr>
          <a:xfrm flipV="1">
            <a:off x="6184757" y="3351434"/>
            <a:ext cx="0" cy="66495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AE974EC4-8AE2-463D-9FB8-4EA7E6043C5C}"/>
              </a:ext>
            </a:extLst>
          </p:cNvPr>
          <p:cNvSpPr/>
          <p:nvPr/>
        </p:nvSpPr>
        <p:spPr>
          <a:xfrm rot="12890414">
            <a:off x="6168764" y="3962941"/>
            <a:ext cx="138765" cy="162965"/>
          </a:xfrm>
          <a:prstGeom prst="arc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47" name="Arc 246">
            <a:extLst>
              <a:ext uri="{FF2B5EF4-FFF2-40B4-BE49-F238E27FC236}">
                <a16:creationId xmlns:a16="http://schemas.microsoft.com/office/drawing/2014/main" id="{6C0C12D0-E0AF-4F29-89DA-DCE25CF82686}"/>
              </a:ext>
            </a:extLst>
          </p:cNvPr>
          <p:cNvSpPr/>
          <p:nvPr/>
        </p:nvSpPr>
        <p:spPr>
          <a:xfrm rot="12890414">
            <a:off x="6171920" y="4108159"/>
            <a:ext cx="138765" cy="162965"/>
          </a:xfrm>
          <a:prstGeom prst="arc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48" name="Arc 247">
            <a:extLst>
              <a:ext uri="{FF2B5EF4-FFF2-40B4-BE49-F238E27FC236}">
                <a16:creationId xmlns:a16="http://schemas.microsoft.com/office/drawing/2014/main" id="{F06F675B-4125-45E4-981C-E203EA4A599D}"/>
              </a:ext>
            </a:extLst>
          </p:cNvPr>
          <p:cNvSpPr/>
          <p:nvPr/>
        </p:nvSpPr>
        <p:spPr>
          <a:xfrm rot="12890414">
            <a:off x="6172414" y="4249729"/>
            <a:ext cx="138765" cy="162965"/>
          </a:xfrm>
          <a:prstGeom prst="arc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94B0D651-3DFD-4266-9CF4-3FA62B420EFF}"/>
              </a:ext>
            </a:extLst>
          </p:cNvPr>
          <p:cNvCxnSpPr>
            <a:cxnSpLocks/>
            <a:stCxn id="247" idx="2"/>
            <a:endCxn id="9" idx="0"/>
          </p:cNvCxnSpPr>
          <p:nvPr/>
        </p:nvCxnSpPr>
        <p:spPr>
          <a:xfrm flipV="1">
            <a:off x="6184357" y="4111301"/>
            <a:ext cx="7241" cy="38703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A99FB36E-B3F7-4E22-96AD-BB4749697B64}"/>
              </a:ext>
            </a:extLst>
          </p:cNvPr>
          <p:cNvCxnSpPr>
            <a:cxnSpLocks/>
            <a:stCxn id="248" idx="2"/>
            <a:endCxn id="247" idx="0"/>
          </p:cNvCxnSpPr>
          <p:nvPr/>
        </p:nvCxnSpPr>
        <p:spPr>
          <a:xfrm flipV="1">
            <a:off x="6184851" y="4256519"/>
            <a:ext cx="9902" cy="35054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5612FB8D-C8BB-4329-9037-95CA9057A8B2}"/>
              </a:ext>
            </a:extLst>
          </p:cNvPr>
          <p:cNvCxnSpPr>
            <a:cxnSpLocks/>
            <a:stCxn id="248" idx="0"/>
          </p:cNvCxnSpPr>
          <p:nvPr/>
        </p:nvCxnSpPr>
        <p:spPr>
          <a:xfrm>
            <a:off x="6195246" y="4398088"/>
            <a:ext cx="0" cy="179449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Arc 259">
            <a:extLst>
              <a:ext uri="{FF2B5EF4-FFF2-40B4-BE49-F238E27FC236}">
                <a16:creationId xmlns:a16="http://schemas.microsoft.com/office/drawing/2014/main" id="{A260D9E7-6485-438C-8C2C-8E05654E63C5}"/>
              </a:ext>
            </a:extLst>
          </p:cNvPr>
          <p:cNvSpPr/>
          <p:nvPr/>
        </p:nvSpPr>
        <p:spPr>
          <a:xfrm rot="12890414">
            <a:off x="6022301" y="3159960"/>
            <a:ext cx="138765" cy="162965"/>
          </a:xfrm>
          <a:prstGeom prst="arc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61" name="Arc 260">
            <a:extLst>
              <a:ext uri="{FF2B5EF4-FFF2-40B4-BE49-F238E27FC236}">
                <a16:creationId xmlns:a16="http://schemas.microsoft.com/office/drawing/2014/main" id="{B6F45024-A3B8-4ED6-B211-4912F2A9306E}"/>
              </a:ext>
            </a:extLst>
          </p:cNvPr>
          <p:cNvSpPr/>
          <p:nvPr/>
        </p:nvSpPr>
        <p:spPr>
          <a:xfrm rot="12890414">
            <a:off x="6029380" y="3974790"/>
            <a:ext cx="138765" cy="162965"/>
          </a:xfrm>
          <a:prstGeom prst="arc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62" name="Arc 261">
            <a:extLst>
              <a:ext uri="{FF2B5EF4-FFF2-40B4-BE49-F238E27FC236}">
                <a16:creationId xmlns:a16="http://schemas.microsoft.com/office/drawing/2014/main" id="{2BBB1EE5-E0EF-485F-8F3E-ABC60C343F5B}"/>
              </a:ext>
            </a:extLst>
          </p:cNvPr>
          <p:cNvSpPr/>
          <p:nvPr/>
        </p:nvSpPr>
        <p:spPr>
          <a:xfrm rot="12890414">
            <a:off x="6029874" y="4116359"/>
            <a:ext cx="138765" cy="162965"/>
          </a:xfrm>
          <a:prstGeom prst="arc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765096F4-827F-475C-98B8-BCE7256BC3DA}"/>
              </a:ext>
            </a:extLst>
          </p:cNvPr>
          <p:cNvCxnSpPr>
            <a:cxnSpLocks/>
            <a:stCxn id="261" idx="2"/>
            <a:endCxn id="260" idx="0"/>
          </p:cNvCxnSpPr>
          <p:nvPr/>
        </p:nvCxnSpPr>
        <p:spPr>
          <a:xfrm flipV="1">
            <a:off x="6041816" y="3308320"/>
            <a:ext cx="3317" cy="708315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7337329C-CDE5-4497-A422-DA49CCB611DA}"/>
              </a:ext>
            </a:extLst>
          </p:cNvPr>
          <p:cNvCxnSpPr>
            <a:cxnSpLocks/>
            <a:stCxn id="262" idx="2"/>
            <a:endCxn id="261" idx="0"/>
          </p:cNvCxnSpPr>
          <p:nvPr/>
        </p:nvCxnSpPr>
        <p:spPr>
          <a:xfrm flipV="1">
            <a:off x="6042311" y="4123150"/>
            <a:ext cx="9902" cy="35054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EDFC3E7B-9E3B-426B-8CF6-BFF659BD9DCE}"/>
              </a:ext>
            </a:extLst>
          </p:cNvPr>
          <p:cNvCxnSpPr>
            <a:cxnSpLocks/>
            <a:stCxn id="262" idx="0"/>
          </p:cNvCxnSpPr>
          <p:nvPr/>
        </p:nvCxnSpPr>
        <p:spPr>
          <a:xfrm>
            <a:off x="6052706" y="4264719"/>
            <a:ext cx="0" cy="92977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1B17EB85-3679-47F2-9E17-1AF75297C947}"/>
              </a:ext>
            </a:extLst>
          </p:cNvPr>
          <p:cNvCxnSpPr>
            <a:cxnSpLocks/>
            <a:stCxn id="260" idx="2"/>
          </p:cNvCxnSpPr>
          <p:nvPr/>
        </p:nvCxnSpPr>
        <p:spPr>
          <a:xfrm flipV="1">
            <a:off x="6034737" y="3120753"/>
            <a:ext cx="0" cy="8105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Arc 280">
            <a:extLst>
              <a:ext uri="{FF2B5EF4-FFF2-40B4-BE49-F238E27FC236}">
                <a16:creationId xmlns:a16="http://schemas.microsoft.com/office/drawing/2014/main" id="{49483BFE-18AD-4A13-B936-D9312FC3D481}"/>
              </a:ext>
            </a:extLst>
          </p:cNvPr>
          <p:cNvSpPr/>
          <p:nvPr/>
        </p:nvSpPr>
        <p:spPr>
          <a:xfrm rot="12890414">
            <a:off x="5867870" y="3146446"/>
            <a:ext cx="138765" cy="162965"/>
          </a:xfrm>
          <a:prstGeom prst="arc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82" name="Arc 281">
            <a:extLst>
              <a:ext uri="{FF2B5EF4-FFF2-40B4-BE49-F238E27FC236}">
                <a16:creationId xmlns:a16="http://schemas.microsoft.com/office/drawing/2014/main" id="{E8483D0A-E302-4766-9D28-ECD8C82128A3}"/>
              </a:ext>
            </a:extLst>
          </p:cNvPr>
          <p:cNvSpPr/>
          <p:nvPr/>
        </p:nvSpPr>
        <p:spPr>
          <a:xfrm rot="12890414">
            <a:off x="5866149" y="2911631"/>
            <a:ext cx="138765" cy="162965"/>
          </a:xfrm>
          <a:prstGeom prst="arc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83" name="Arc 282">
            <a:extLst>
              <a:ext uri="{FF2B5EF4-FFF2-40B4-BE49-F238E27FC236}">
                <a16:creationId xmlns:a16="http://schemas.microsoft.com/office/drawing/2014/main" id="{28EE040E-43AD-4370-B1E1-CFA84B9A3B47}"/>
              </a:ext>
            </a:extLst>
          </p:cNvPr>
          <p:cNvSpPr/>
          <p:nvPr/>
        </p:nvSpPr>
        <p:spPr>
          <a:xfrm rot="12890414">
            <a:off x="5876443" y="3972970"/>
            <a:ext cx="138765" cy="162965"/>
          </a:xfrm>
          <a:prstGeom prst="arc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FD084822-EC11-4A53-AB36-17B628DE78F9}"/>
              </a:ext>
            </a:extLst>
          </p:cNvPr>
          <p:cNvCxnSpPr>
            <a:cxnSpLocks/>
            <a:endCxn id="282" idx="2"/>
          </p:cNvCxnSpPr>
          <p:nvPr/>
        </p:nvCxnSpPr>
        <p:spPr>
          <a:xfrm>
            <a:off x="5878586" y="2887363"/>
            <a:ext cx="0" cy="66112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4E77C73B-B480-4FEB-AFAB-4CCE19F060A1}"/>
              </a:ext>
            </a:extLst>
          </p:cNvPr>
          <p:cNvCxnSpPr>
            <a:cxnSpLocks/>
            <a:stCxn id="283" idx="2"/>
            <a:endCxn id="281" idx="0"/>
          </p:cNvCxnSpPr>
          <p:nvPr/>
        </p:nvCxnSpPr>
        <p:spPr>
          <a:xfrm flipV="1">
            <a:off x="5888879" y="3294805"/>
            <a:ext cx="1824" cy="720008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9EF088C6-BE88-4997-B9DF-DCBDA82D5CDB}"/>
              </a:ext>
            </a:extLst>
          </p:cNvPr>
          <p:cNvCxnSpPr>
            <a:cxnSpLocks/>
            <a:stCxn id="283" idx="0"/>
          </p:cNvCxnSpPr>
          <p:nvPr/>
        </p:nvCxnSpPr>
        <p:spPr>
          <a:xfrm>
            <a:off x="5899275" y="4121329"/>
            <a:ext cx="0" cy="179449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Arc 290">
            <a:extLst>
              <a:ext uri="{FF2B5EF4-FFF2-40B4-BE49-F238E27FC236}">
                <a16:creationId xmlns:a16="http://schemas.microsoft.com/office/drawing/2014/main" id="{D6C6C8F7-CC88-4F86-8859-D8CB74660946}"/>
              </a:ext>
            </a:extLst>
          </p:cNvPr>
          <p:cNvSpPr/>
          <p:nvPr/>
        </p:nvSpPr>
        <p:spPr>
          <a:xfrm rot="12890414">
            <a:off x="5693920" y="2677008"/>
            <a:ext cx="138765" cy="162965"/>
          </a:xfrm>
          <a:prstGeom prst="arc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92" name="Arc 291">
            <a:extLst>
              <a:ext uri="{FF2B5EF4-FFF2-40B4-BE49-F238E27FC236}">
                <a16:creationId xmlns:a16="http://schemas.microsoft.com/office/drawing/2014/main" id="{98547A96-0573-4B1F-8D55-7E61E0600046}"/>
              </a:ext>
            </a:extLst>
          </p:cNvPr>
          <p:cNvSpPr/>
          <p:nvPr/>
        </p:nvSpPr>
        <p:spPr>
          <a:xfrm rot="12890414">
            <a:off x="5703415" y="2915289"/>
            <a:ext cx="138765" cy="162965"/>
          </a:xfrm>
          <a:prstGeom prst="arc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sp>
        <p:nvSpPr>
          <p:cNvPr id="293" name="Arc 292">
            <a:extLst>
              <a:ext uri="{FF2B5EF4-FFF2-40B4-BE49-F238E27FC236}">
                <a16:creationId xmlns:a16="http://schemas.microsoft.com/office/drawing/2014/main" id="{1A10AEB4-2ABE-4116-9034-FBD80B738969}"/>
              </a:ext>
            </a:extLst>
          </p:cNvPr>
          <p:cNvSpPr/>
          <p:nvPr/>
        </p:nvSpPr>
        <p:spPr>
          <a:xfrm rot="12890414">
            <a:off x="5714934" y="3156058"/>
            <a:ext cx="138765" cy="162965"/>
          </a:xfrm>
          <a:prstGeom prst="arc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 sz="1799"/>
          </a:p>
        </p:txBody>
      </p: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4F040E89-8607-4AFC-A442-71759F2FFD2E}"/>
              </a:ext>
            </a:extLst>
          </p:cNvPr>
          <p:cNvCxnSpPr>
            <a:cxnSpLocks/>
            <a:stCxn id="291" idx="0"/>
            <a:endCxn id="292" idx="2"/>
          </p:cNvCxnSpPr>
          <p:nvPr/>
        </p:nvCxnSpPr>
        <p:spPr>
          <a:xfrm flipH="1">
            <a:off x="5715851" y="2825367"/>
            <a:ext cx="902" cy="131766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19DFF90D-74A6-4013-A49A-7BF22CE8680B}"/>
              </a:ext>
            </a:extLst>
          </p:cNvPr>
          <p:cNvCxnSpPr>
            <a:cxnSpLocks/>
            <a:stCxn id="293" idx="2"/>
            <a:endCxn id="292" idx="0"/>
          </p:cNvCxnSpPr>
          <p:nvPr/>
        </p:nvCxnSpPr>
        <p:spPr>
          <a:xfrm flipH="1" flipV="1">
            <a:off x="5726248" y="3063649"/>
            <a:ext cx="1123" cy="13425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70D98329-1FB6-4CDF-ACCF-82E11AC41095}"/>
              </a:ext>
            </a:extLst>
          </p:cNvPr>
          <p:cNvCxnSpPr>
            <a:cxnSpLocks/>
            <a:stCxn id="293" idx="0"/>
          </p:cNvCxnSpPr>
          <p:nvPr/>
        </p:nvCxnSpPr>
        <p:spPr>
          <a:xfrm>
            <a:off x="5737766" y="3304417"/>
            <a:ext cx="0" cy="76038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A37D2A59-0D91-44D1-9D23-EFD13A3876B5}"/>
              </a:ext>
            </a:extLst>
          </p:cNvPr>
          <p:cNvCxnSpPr>
            <a:cxnSpLocks/>
            <a:stCxn id="282" idx="0"/>
            <a:endCxn id="281" idx="2"/>
          </p:cNvCxnSpPr>
          <p:nvPr/>
        </p:nvCxnSpPr>
        <p:spPr>
          <a:xfrm flipH="1">
            <a:off x="5880306" y="3059990"/>
            <a:ext cx="8676" cy="12830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DBCFEAF2-0135-43AD-96F6-7C7B5395DAEC}"/>
              </a:ext>
            </a:extLst>
          </p:cNvPr>
          <p:cNvCxnSpPr>
            <a:cxnSpLocks/>
            <a:stCxn id="291" idx="2"/>
          </p:cNvCxnSpPr>
          <p:nvPr/>
        </p:nvCxnSpPr>
        <p:spPr>
          <a:xfrm flipV="1">
            <a:off x="5706356" y="2624051"/>
            <a:ext cx="0" cy="94801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24FC1F7-54BD-4339-B305-98971C10BA6C}"/>
              </a:ext>
            </a:extLst>
          </p:cNvPr>
          <p:cNvCxnSpPr>
            <a:cxnSpLocks/>
          </p:cNvCxnSpPr>
          <p:nvPr/>
        </p:nvCxnSpPr>
        <p:spPr>
          <a:xfrm>
            <a:off x="6763993" y="1925032"/>
            <a:ext cx="861516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A57913FF-363D-4182-B60F-7288FC2E37C0}"/>
              </a:ext>
            </a:extLst>
          </p:cNvPr>
          <p:cNvSpPr txBox="1"/>
          <p:nvPr/>
        </p:nvSpPr>
        <p:spPr>
          <a:xfrm>
            <a:off x="7366259" y="1799716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N</a:t>
            </a:r>
            <a:endParaRPr lang="en-DE" sz="800" kern="0" dirty="0" err="1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C9BBF1ED-36E6-4877-8D35-3DEE755F5491}"/>
              </a:ext>
            </a:extLst>
          </p:cNvPr>
          <p:cNvCxnSpPr>
            <a:cxnSpLocks/>
          </p:cNvCxnSpPr>
          <p:nvPr/>
        </p:nvCxnSpPr>
        <p:spPr>
          <a:xfrm>
            <a:off x="3387943" y="1944977"/>
            <a:ext cx="2777196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DBC88A53-F4E5-43D5-8FA3-1700E6818E97}"/>
              </a:ext>
            </a:extLst>
          </p:cNvPr>
          <p:cNvCxnSpPr>
            <a:cxnSpLocks/>
          </p:cNvCxnSpPr>
          <p:nvPr/>
        </p:nvCxnSpPr>
        <p:spPr>
          <a:xfrm flipV="1">
            <a:off x="4207050" y="1689961"/>
            <a:ext cx="1971354" cy="594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6AF82BC4-EE6F-4642-BCB5-7188602F705F}"/>
              </a:ext>
            </a:extLst>
          </p:cNvPr>
          <p:cNvCxnSpPr>
            <a:cxnSpLocks/>
          </p:cNvCxnSpPr>
          <p:nvPr/>
        </p:nvCxnSpPr>
        <p:spPr>
          <a:xfrm>
            <a:off x="4216702" y="1543254"/>
            <a:ext cx="1954384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D53C0586-77A3-4C7D-BD3D-B3490443FC66}"/>
              </a:ext>
            </a:extLst>
          </p:cNvPr>
          <p:cNvCxnSpPr>
            <a:cxnSpLocks/>
          </p:cNvCxnSpPr>
          <p:nvPr/>
        </p:nvCxnSpPr>
        <p:spPr>
          <a:xfrm>
            <a:off x="4216701" y="1395119"/>
            <a:ext cx="1959866" cy="0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ectangle 344">
            <a:extLst>
              <a:ext uri="{FF2B5EF4-FFF2-40B4-BE49-F238E27FC236}">
                <a16:creationId xmlns:a16="http://schemas.microsoft.com/office/drawing/2014/main" id="{1C6B005F-D6AD-4774-B279-BE9199835475}"/>
              </a:ext>
            </a:extLst>
          </p:cNvPr>
          <p:cNvSpPr/>
          <p:nvPr/>
        </p:nvSpPr>
        <p:spPr bwMode="gray">
          <a:xfrm>
            <a:off x="7984513" y="2527748"/>
            <a:ext cx="593779" cy="87641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FI </a:t>
            </a:r>
            <a:r>
              <a:rPr lang="en-US" sz="800" kern="0" dirty="0" err="1">
                <a:ea typeface="Arial Unicode MS" pitchFamily="34" charset="-128"/>
                <a:cs typeface="Arial Unicode MS" pitchFamily="34" charset="-128"/>
              </a:rPr>
              <a:t>Typ</a:t>
            </a: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 A 30mA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4F49B18C-8EBC-488E-8D94-8B9503FD7044}"/>
              </a:ext>
            </a:extLst>
          </p:cNvPr>
          <p:cNvGrpSpPr/>
          <p:nvPr/>
        </p:nvGrpSpPr>
        <p:grpSpPr>
          <a:xfrm>
            <a:off x="8599075" y="2518680"/>
            <a:ext cx="851365" cy="83959"/>
            <a:chOff x="6247638" y="1865376"/>
            <a:chExt cx="969953" cy="109021"/>
          </a:xfrm>
        </p:grpSpPr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AC9FE401-424B-4BAE-80A2-4EFD187D0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7638" y="1972649"/>
              <a:ext cx="378600" cy="1748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9F166331-E3DD-443B-BF26-40665A0FF3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13C0AB16-DBC1-413B-A36C-C65A3611DA14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3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A008586B-E83E-4DF4-8EF0-2E6CEC833E75}"/>
              </a:ext>
            </a:extLst>
          </p:cNvPr>
          <p:cNvGrpSpPr/>
          <p:nvPr/>
        </p:nvGrpSpPr>
        <p:grpSpPr>
          <a:xfrm>
            <a:off x="8593557" y="2774027"/>
            <a:ext cx="853036" cy="83624"/>
            <a:chOff x="6245733" y="1865376"/>
            <a:chExt cx="971856" cy="108586"/>
          </a:xfrm>
        </p:grpSpPr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2C0230AB-DB64-409D-AA97-C582267FC2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5733" y="1972317"/>
              <a:ext cx="380505" cy="332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688FE509-1311-4094-938A-8224CE386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9E31B778-522E-4495-9822-61BCECBC78C3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1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26EBBF66-B73D-49F3-851B-53CA4E7D5045}"/>
              </a:ext>
            </a:extLst>
          </p:cNvPr>
          <p:cNvGrpSpPr/>
          <p:nvPr/>
        </p:nvGrpSpPr>
        <p:grpSpPr>
          <a:xfrm>
            <a:off x="8578293" y="3020480"/>
            <a:ext cx="854249" cy="83624"/>
            <a:chOff x="6244354" y="1865376"/>
            <a:chExt cx="973238" cy="108586"/>
          </a:xfrm>
        </p:grpSpPr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0CC473F0-6AD5-464A-B233-9562E41599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4354" y="1972649"/>
              <a:ext cx="38188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37A0AD6E-BB32-4CD7-BBED-F95FEC170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0A90AA02-3D57-4173-AC8D-F76260E758DD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2" name="TextBox 351">
            <a:extLst>
              <a:ext uri="{FF2B5EF4-FFF2-40B4-BE49-F238E27FC236}">
                <a16:creationId xmlns:a16="http://schemas.microsoft.com/office/drawing/2014/main" id="{22728B44-71CA-4E51-99FA-62FCDC3A2FE6}"/>
              </a:ext>
            </a:extLst>
          </p:cNvPr>
          <p:cNvSpPr txBox="1"/>
          <p:nvPr/>
        </p:nvSpPr>
        <p:spPr>
          <a:xfrm>
            <a:off x="9194086" y="2503336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R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C23ADCAA-CE1B-41E5-A3A1-6CA2981FB700}"/>
              </a:ext>
            </a:extLst>
          </p:cNvPr>
          <p:cNvSpPr txBox="1"/>
          <p:nvPr/>
        </p:nvSpPr>
        <p:spPr>
          <a:xfrm>
            <a:off x="9211632" y="2732697"/>
            <a:ext cx="149667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S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0BDD2FC7-28A8-4C50-A0EF-B885D5073234}"/>
              </a:ext>
            </a:extLst>
          </p:cNvPr>
          <p:cNvSpPr txBox="1"/>
          <p:nvPr/>
        </p:nvSpPr>
        <p:spPr>
          <a:xfrm>
            <a:off x="9211277" y="2981773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T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06647522-D605-4CD3-932F-C11A05CF4686}"/>
              </a:ext>
            </a:extLst>
          </p:cNvPr>
          <p:cNvSpPr/>
          <p:nvPr/>
        </p:nvSpPr>
        <p:spPr bwMode="gray">
          <a:xfrm>
            <a:off x="8773135" y="2457416"/>
            <a:ext cx="608226" cy="800187"/>
          </a:xfrm>
          <a:prstGeom prst="rect">
            <a:avLst/>
          </a:prstGeom>
          <a:noFill/>
          <a:ln w="3175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7EE689A3-AA3D-44E4-9607-0E09A79B87C3}"/>
              </a:ext>
            </a:extLst>
          </p:cNvPr>
          <p:cNvCxnSpPr>
            <a:cxnSpLocks/>
          </p:cNvCxnSpPr>
          <p:nvPr/>
        </p:nvCxnSpPr>
        <p:spPr>
          <a:xfrm>
            <a:off x="8578293" y="3331112"/>
            <a:ext cx="854249" cy="0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>
            <a:extLst>
              <a:ext uri="{FF2B5EF4-FFF2-40B4-BE49-F238E27FC236}">
                <a16:creationId xmlns:a16="http://schemas.microsoft.com/office/drawing/2014/main" id="{337F5111-59EE-4733-9685-71CEA5D057F7}"/>
              </a:ext>
            </a:extLst>
          </p:cNvPr>
          <p:cNvSpPr txBox="1"/>
          <p:nvPr/>
        </p:nvSpPr>
        <p:spPr>
          <a:xfrm>
            <a:off x="8818843" y="2331947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16A B-Class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D4AFB697-378C-4659-9220-CDD460E6669B}"/>
              </a:ext>
            </a:extLst>
          </p:cNvPr>
          <p:cNvSpPr txBox="1"/>
          <p:nvPr/>
        </p:nvSpPr>
        <p:spPr>
          <a:xfrm>
            <a:off x="6985517" y="1103205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16A B-Class</a:t>
            </a:r>
          </a:p>
        </p:txBody>
      </p: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E2E0A80D-EC0E-4A52-8FE7-D1AB031EE73F}"/>
              </a:ext>
            </a:extLst>
          </p:cNvPr>
          <p:cNvGrpSpPr/>
          <p:nvPr/>
        </p:nvGrpSpPr>
        <p:grpSpPr>
          <a:xfrm>
            <a:off x="3374151" y="1227711"/>
            <a:ext cx="854249" cy="568049"/>
            <a:chOff x="6280549" y="1761744"/>
            <a:chExt cx="973238" cy="737616"/>
          </a:xfrm>
        </p:grpSpPr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2ACC2C9C-F712-462B-8C9C-02965A64209E}"/>
                </a:ext>
              </a:extLst>
            </p:cNvPr>
            <p:cNvGrpSpPr/>
            <p:nvPr/>
          </p:nvGrpSpPr>
          <p:grpSpPr>
            <a:xfrm>
              <a:off x="6280549" y="1821370"/>
              <a:ext cx="973238" cy="547713"/>
              <a:chOff x="6280549" y="1821370"/>
              <a:chExt cx="973238" cy="547713"/>
            </a:xfrm>
          </p:grpSpPr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BEA6B4F6-BFE3-4F52-9531-266864451B4F}"/>
                  </a:ext>
                </a:extLst>
              </p:cNvPr>
              <p:cNvGrpSpPr/>
              <p:nvPr/>
            </p:nvGrpSpPr>
            <p:grpSpPr>
              <a:xfrm>
                <a:off x="6283833" y="1869560"/>
                <a:ext cx="969953" cy="109021"/>
                <a:chOff x="6247638" y="1865376"/>
                <a:chExt cx="969953" cy="109021"/>
              </a:xfrm>
            </p:grpSpPr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id="{DB88939A-73D4-4D5E-AED5-19544FB9D9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7638" y="1972649"/>
                  <a:ext cx="378600" cy="17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>
                  <a:extLst>
                    <a:ext uri="{FF2B5EF4-FFF2-40B4-BE49-F238E27FC236}">
                      <a16:creationId xmlns:a16="http://schemas.microsoft.com/office/drawing/2014/main" id="{7C10904A-D9D7-451E-B3AB-DE5B88E6CE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EDD83465-8115-48BD-894C-DA2A1BA00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7B40E9DF-56C9-4ACD-AB7E-12095FCD1452}"/>
                  </a:ext>
                </a:extLst>
              </p:cNvPr>
              <p:cNvGrpSpPr/>
              <p:nvPr/>
            </p:nvGrpSpPr>
            <p:grpSpPr>
              <a:xfrm>
                <a:off x="6281928" y="2062140"/>
                <a:ext cx="971856" cy="108586"/>
                <a:chOff x="6245733" y="1865376"/>
                <a:chExt cx="971856" cy="108586"/>
              </a:xfrm>
            </p:grpSpPr>
            <p:cxnSp>
              <p:nvCxnSpPr>
                <p:cNvPr id="380" name="Straight Connector 379">
                  <a:extLst>
                    <a:ext uri="{FF2B5EF4-FFF2-40B4-BE49-F238E27FC236}">
                      <a16:creationId xmlns:a16="http://schemas.microsoft.com/office/drawing/2014/main" id="{DD93826A-0B85-4093-BB46-ED589765F2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245733" y="1972317"/>
                  <a:ext cx="380505" cy="3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>
                  <a:extLst>
                    <a:ext uri="{FF2B5EF4-FFF2-40B4-BE49-F238E27FC236}">
                      <a16:creationId xmlns:a16="http://schemas.microsoft.com/office/drawing/2014/main" id="{66F770BA-4B96-4984-B387-50F5E04281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37B71B90-D5B2-4CA3-9278-A4EEC3E0A5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5EEEE0F5-0613-48E0-A738-1FCBB1B33874}"/>
                  </a:ext>
                </a:extLst>
              </p:cNvPr>
              <p:cNvGrpSpPr/>
              <p:nvPr/>
            </p:nvGrpSpPr>
            <p:grpSpPr>
              <a:xfrm>
                <a:off x="6280549" y="2260497"/>
                <a:ext cx="973238" cy="108586"/>
                <a:chOff x="6244354" y="1865376"/>
                <a:chExt cx="973238" cy="108586"/>
              </a:xfrm>
            </p:grpSpPr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0F52BBEA-26D9-4FB9-8091-CE1646EB0E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4354" y="1972649"/>
                  <a:ext cx="38188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diamond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7D9684BF-4D7F-4138-896D-93830D6932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6238" y="1865376"/>
                  <a:ext cx="207010" cy="10727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89409557-F73B-49E5-9C3C-67E91C2A2B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3248" y="1973962"/>
                  <a:ext cx="38434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4" name="TextBox 373">
                <a:extLst>
                  <a:ext uri="{FF2B5EF4-FFF2-40B4-BE49-F238E27FC236}">
                    <a16:creationId xmlns:a16="http://schemas.microsoft.com/office/drawing/2014/main" id="{7EB974A1-2ED4-4328-9853-64ED9C9F4CD8}"/>
                  </a:ext>
                </a:extLst>
              </p:cNvPr>
              <p:cNvSpPr txBox="1"/>
              <p:nvPr/>
            </p:nvSpPr>
            <p:spPr>
              <a:xfrm>
                <a:off x="6962801" y="1821370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R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2D467F17-2AA4-473B-8D4A-26389807CD52}"/>
                  </a:ext>
                </a:extLst>
              </p:cNvPr>
              <p:cNvSpPr txBox="1"/>
              <p:nvPr/>
            </p:nvSpPr>
            <p:spPr>
              <a:xfrm>
                <a:off x="6971082" y="2022615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14926A31-6FEE-456D-BCDD-C6EFA6C37FAB}"/>
                  </a:ext>
                </a:extLst>
              </p:cNvPr>
              <p:cNvSpPr txBox="1"/>
              <p:nvPr/>
            </p:nvSpPr>
            <p:spPr>
              <a:xfrm>
                <a:off x="6971082" y="2206574"/>
                <a:ext cx="213360" cy="159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" kern="0" dirty="0">
                    <a:ea typeface="Arial Unicode MS" pitchFamily="34" charset="-128"/>
                    <a:cs typeface="Arial Unicode MS" pitchFamily="34" charset="-128"/>
                  </a:rPr>
                  <a:t>T</a:t>
                </a:r>
                <a:endParaRPr lang="en-DE" sz="800" kern="0" dirty="0" err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C9112CBA-C732-4AB8-9A28-0A761E62357D}"/>
                </a:ext>
              </a:extLst>
            </p:cNvPr>
            <p:cNvSpPr/>
            <p:nvPr/>
          </p:nvSpPr>
          <p:spPr bwMode="gray">
            <a:xfrm>
              <a:off x="6483216" y="1761744"/>
              <a:ext cx="692946" cy="737616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DE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86" name="TextBox 385">
            <a:extLst>
              <a:ext uri="{FF2B5EF4-FFF2-40B4-BE49-F238E27FC236}">
                <a16:creationId xmlns:a16="http://schemas.microsoft.com/office/drawing/2014/main" id="{3FB4F5E2-7D14-4B40-890C-17ADE841D8A5}"/>
              </a:ext>
            </a:extLst>
          </p:cNvPr>
          <p:cNvSpPr txBox="1"/>
          <p:nvPr/>
        </p:nvSpPr>
        <p:spPr>
          <a:xfrm>
            <a:off x="2832293" y="4188461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Grid Port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1095522F-171C-4BF7-9EDA-731FEDBF7762}"/>
              </a:ext>
            </a:extLst>
          </p:cNvPr>
          <p:cNvSpPr txBox="1"/>
          <p:nvPr/>
        </p:nvSpPr>
        <p:spPr>
          <a:xfrm>
            <a:off x="2799350" y="1486852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Backup Load</a:t>
            </a: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DDAA3888-FA28-414D-9B99-25CE112D9BD2}"/>
              </a:ext>
            </a:extLst>
          </p:cNvPr>
          <p:cNvCxnSpPr>
            <a:cxnSpLocks/>
          </p:cNvCxnSpPr>
          <p:nvPr/>
        </p:nvCxnSpPr>
        <p:spPr>
          <a:xfrm>
            <a:off x="4843174" y="4662487"/>
            <a:ext cx="2695323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E511206F-964A-4E72-8813-207050766DE5}"/>
              </a:ext>
            </a:extLst>
          </p:cNvPr>
          <p:cNvCxnSpPr>
            <a:cxnSpLocks/>
          </p:cNvCxnSpPr>
          <p:nvPr/>
        </p:nvCxnSpPr>
        <p:spPr>
          <a:xfrm>
            <a:off x="7410288" y="5462799"/>
            <a:ext cx="326095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ADF416F4-4B5B-4637-AA05-2612718A5C4B}"/>
              </a:ext>
            </a:extLst>
          </p:cNvPr>
          <p:cNvCxnSpPr>
            <a:cxnSpLocks/>
          </p:cNvCxnSpPr>
          <p:nvPr/>
        </p:nvCxnSpPr>
        <p:spPr>
          <a:xfrm>
            <a:off x="7538496" y="4662487"/>
            <a:ext cx="15054" cy="800313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TextBox 395">
            <a:extLst>
              <a:ext uri="{FF2B5EF4-FFF2-40B4-BE49-F238E27FC236}">
                <a16:creationId xmlns:a16="http://schemas.microsoft.com/office/drawing/2014/main" id="{985D57F7-BD12-4708-BED9-53D15B2D7C04}"/>
              </a:ext>
            </a:extLst>
          </p:cNvPr>
          <p:cNvSpPr txBox="1"/>
          <p:nvPr/>
        </p:nvSpPr>
        <p:spPr>
          <a:xfrm flipH="1">
            <a:off x="7584235" y="5107351"/>
            <a:ext cx="180839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PE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D5B9317A-FC07-44B5-B216-58D9DAC670DA}"/>
              </a:ext>
            </a:extLst>
          </p:cNvPr>
          <p:cNvCxnSpPr>
            <a:cxnSpLocks/>
          </p:cNvCxnSpPr>
          <p:nvPr/>
        </p:nvCxnSpPr>
        <p:spPr>
          <a:xfrm>
            <a:off x="3387942" y="4662487"/>
            <a:ext cx="850614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54179819-6726-47BE-8941-3668FE395993}"/>
              </a:ext>
            </a:extLst>
          </p:cNvPr>
          <p:cNvCxnSpPr>
            <a:cxnSpLocks/>
          </p:cNvCxnSpPr>
          <p:nvPr/>
        </p:nvCxnSpPr>
        <p:spPr>
          <a:xfrm>
            <a:off x="8633923" y="3398177"/>
            <a:ext cx="798618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61CCDCA9-5D81-4451-BA42-891CC9AFAB98}"/>
              </a:ext>
            </a:extLst>
          </p:cNvPr>
          <p:cNvCxnSpPr>
            <a:cxnSpLocks/>
          </p:cNvCxnSpPr>
          <p:nvPr/>
        </p:nvCxnSpPr>
        <p:spPr>
          <a:xfrm>
            <a:off x="7032815" y="3429000"/>
            <a:ext cx="292749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B8209667-14F6-4916-817B-FB0C647CCD5F}"/>
              </a:ext>
            </a:extLst>
          </p:cNvPr>
          <p:cNvCxnSpPr>
            <a:cxnSpLocks/>
          </p:cNvCxnSpPr>
          <p:nvPr/>
        </p:nvCxnSpPr>
        <p:spPr>
          <a:xfrm flipH="1" flipV="1">
            <a:off x="7023993" y="3441917"/>
            <a:ext cx="16711" cy="1209389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551B182F-B941-4959-9755-9EEC043C2B24}"/>
              </a:ext>
            </a:extLst>
          </p:cNvPr>
          <p:cNvCxnSpPr>
            <a:cxnSpLocks/>
          </p:cNvCxnSpPr>
          <p:nvPr/>
        </p:nvCxnSpPr>
        <p:spPr>
          <a:xfrm>
            <a:off x="6791485" y="2031148"/>
            <a:ext cx="828956" cy="10525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617FAF01-F218-4273-825C-ABD4A9845156}"/>
              </a:ext>
            </a:extLst>
          </p:cNvPr>
          <p:cNvCxnSpPr>
            <a:cxnSpLocks/>
          </p:cNvCxnSpPr>
          <p:nvPr/>
        </p:nvCxnSpPr>
        <p:spPr>
          <a:xfrm>
            <a:off x="3394868" y="2055063"/>
            <a:ext cx="2746712" cy="1662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 422">
            <a:extLst>
              <a:ext uri="{FF2B5EF4-FFF2-40B4-BE49-F238E27FC236}">
                <a16:creationId xmlns:a16="http://schemas.microsoft.com/office/drawing/2014/main" id="{83DE699C-2B93-4631-B8FD-4BF13BB9B26E}"/>
              </a:ext>
            </a:extLst>
          </p:cNvPr>
          <p:cNvSpPr txBox="1"/>
          <p:nvPr/>
        </p:nvSpPr>
        <p:spPr>
          <a:xfrm>
            <a:off x="3580556" y="1104165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32A C-Class</a:t>
            </a:r>
          </a:p>
        </p:txBody>
      </p: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0115F53-5883-412E-9BC3-CE0D902BE3A0}"/>
              </a:ext>
            </a:extLst>
          </p:cNvPr>
          <p:cNvCxnSpPr>
            <a:cxnSpLocks/>
          </p:cNvCxnSpPr>
          <p:nvPr/>
        </p:nvCxnSpPr>
        <p:spPr>
          <a:xfrm>
            <a:off x="3443344" y="3429000"/>
            <a:ext cx="3564124" cy="0"/>
          </a:xfrm>
          <a:prstGeom prst="line">
            <a:avLst/>
          </a:prstGeom>
          <a:ln w="25400" cmpd="dbl">
            <a:gradFill>
              <a:gsLst>
                <a:gs pos="37000">
                  <a:schemeClr val="accent4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extBox 287">
            <a:extLst>
              <a:ext uri="{FF2B5EF4-FFF2-40B4-BE49-F238E27FC236}">
                <a16:creationId xmlns:a16="http://schemas.microsoft.com/office/drawing/2014/main" id="{2207EB03-53E2-4B7E-BF4D-20675807A3A9}"/>
              </a:ext>
            </a:extLst>
          </p:cNvPr>
          <p:cNvSpPr txBox="1"/>
          <p:nvPr/>
        </p:nvSpPr>
        <p:spPr>
          <a:xfrm>
            <a:off x="2538589" y="2705030"/>
            <a:ext cx="784868" cy="215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Smart Load (GEN Port)</a:t>
            </a:r>
          </a:p>
        </p:txBody>
      </p: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4F39B503-8534-42BC-AE17-42B71C36310F}"/>
              </a:ext>
            </a:extLst>
          </p:cNvPr>
          <p:cNvGrpSpPr/>
          <p:nvPr/>
        </p:nvGrpSpPr>
        <p:grpSpPr>
          <a:xfrm>
            <a:off x="3382548" y="2439578"/>
            <a:ext cx="851365" cy="83959"/>
            <a:chOff x="6247638" y="1865376"/>
            <a:chExt cx="969953" cy="109021"/>
          </a:xfrm>
        </p:grpSpPr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46532550-7CA4-4650-8993-5310FE39B2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7638" y="1972649"/>
              <a:ext cx="378600" cy="1748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BC1230C-38F2-4A51-BE23-696AA98539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88C1B82-6A5F-4C74-AB20-50829FC6A94F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3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D9CC87F9-CD37-494E-A813-EBAB86502AF2}"/>
              </a:ext>
            </a:extLst>
          </p:cNvPr>
          <p:cNvGrpSpPr/>
          <p:nvPr/>
        </p:nvGrpSpPr>
        <p:grpSpPr>
          <a:xfrm>
            <a:off x="3377033" y="2693510"/>
            <a:ext cx="853036" cy="83624"/>
            <a:chOff x="6245733" y="1865376"/>
            <a:chExt cx="971856" cy="108586"/>
          </a:xfrm>
        </p:grpSpPr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CBBA4A5-85DF-4F86-938E-5BDD91DA45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5733" y="1972317"/>
              <a:ext cx="380505" cy="332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61240463-C825-4A9E-B80E-E3F2F6A590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8066F1BE-081F-4125-B192-47FE86C335A1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1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9D174B54-9AA8-40B3-9B06-AC79FE4CE470}"/>
              </a:ext>
            </a:extLst>
          </p:cNvPr>
          <p:cNvGrpSpPr/>
          <p:nvPr/>
        </p:nvGrpSpPr>
        <p:grpSpPr>
          <a:xfrm>
            <a:off x="3380076" y="2941109"/>
            <a:ext cx="854249" cy="83624"/>
            <a:chOff x="6244354" y="1865376"/>
            <a:chExt cx="973238" cy="108586"/>
          </a:xfrm>
        </p:grpSpPr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80EF3D4-4BF7-400A-B5AC-5793C49CAE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4354" y="1972649"/>
              <a:ext cx="38188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1134F0BC-9158-4105-BD8D-5F2107486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5DC9F509-8BC3-46A2-933C-3C007C77B15E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9" name="TextBox 308">
            <a:extLst>
              <a:ext uri="{FF2B5EF4-FFF2-40B4-BE49-F238E27FC236}">
                <a16:creationId xmlns:a16="http://schemas.microsoft.com/office/drawing/2014/main" id="{0C2C19D7-159D-4FD3-801F-7E638A077E2C}"/>
              </a:ext>
            </a:extLst>
          </p:cNvPr>
          <p:cNvSpPr txBox="1"/>
          <p:nvPr/>
        </p:nvSpPr>
        <p:spPr>
          <a:xfrm>
            <a:off x="3943573" y="2401844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R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CFDD17E6-72C3-4BC8-A0F8-288D8C173DA8}"/>
              </a:ext>
            </a:extLst>
          </p:cNvPr>
          <p:cNvSpPr txBox="1"/>
          <p:nvPr/>
        </p:nvSpPr>
        <p:spPr>
          <a:xfrm>
            <a:off x="3950495" y="2660502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S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C26B7609-403D-4126-9703-761288FDD32F}"/>
              </a:ext>
            </a:extLst>
          </p:cNvPr>
          <p:cNvSpPr txBox="1"/>
          <p:nvPr/>
        </p:nvSpPr>
        <p:spPr>
          <a:xfrm>
            <a:off x="3946329" y="2878138"/>
            <a:ext cx="187274" cy="123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T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3DD0598F-D863-4F71-9223-0F45268A7D04}"/>
              </a:ext>
            </a:extLst>
          </p:cNvPr>
          <p:cNvSpPr/>
          <p:nvPr/>
        </p:nvSpPr>
        <p:spPr bwMode="gray">
          <a:xfrm>
            <a:off x="3472401" y="2351781"/>
            <a:ext cx="608226" cy="999652"/>
          </a:xfrm>
          <a:prstGeom prst="rect">
            <a:avLst/>
          </a:prstGeom>
          <a:noFill/>
          <a:ln w="3175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64BCE68D-EE24-47DF-AE3A-94B2F3DCA76A}"/>
              </a:ext>
            </a:extLst>
          </p:cNvPr>
          <p:cNvSpPr txBox="1"/>
          <p:nvPr/>
        </p:nvSpPr>
        <p:spPr>
          <a:xfrm>
            <a:off x="3498611" y="2219254"/>
            <a:ext cx="784868" cy="107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kern="0" dirty="0">
                <a:ea typeface="Arial Unicode MS" pitchFamily="34" charset="-128"/>
                <a:cs typeface="Arial Unicode MS" pitchFamily="34" charset="-128"/>
              </a:rPr>
              <a:t>32A C-Class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3CDD1ED8-9166-4371-8E3C-A192E8444E05}"/>
              </a:ext>
            </a:extLst>
          </p:cNvPr>
          <p:cNvSpPr/>
          <p:nvPr/>
        </p:nvSpPr>
        <p:spPr bwMode="gray">
          <a:xfrm>
            <a:off x="7364133" y="2526858"/>
            <a:ext cx="593779" cy="87641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FI </a:t>
            </a:r>
            <a:r>
              <a:rPr lang="en-US" sz="800" kern="0" dirty="0" err="1">
                <a:ea typeface="Arial Unicode MS" pitchFamily="34" charset="-128"/>
                <a:cs typeface="Arial Unicode MS" pitchFamily="34" charset="-128"/>
              </a:rPr>
              <a:t>Typ</a:t>
            </a:r>
            <a:r>
              <a:rPr lang="en-US" sz="800" kern="0" dirty="0">
                <a:ea typeface="Arial Unicode MS" pitchFamily="34" charset="-128"/>
                <a:cs typeface="Arial Unicode MS" pitchFamily="34" charset="-128"/>
              </a:rPr>
              <a:t> B 300mA</a:t>
            </a:r>
            <a:endParaRPr lang="en-DE" sz="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801AFADC-DFED-44BC-8C17-615C6D8CA290}"/>
              </a:ext>
            </a:extLst>
          </p:cNvPr>
          <p:cNvGrpSpPr/>
          <p:nvPr/>
        </p:nvGrpSpPr>
        <p:grpSpPr>
          <a:xfrm>
            <a:off x="3386125" y="3170079"/>
            <a:ext cx="854249" cy="83624"/>
            <a:chOff x="6244354" y="1865376"/>
            <a:chExt cx="973238" cy="108586"/>
          </a:xfrm>
        </p:grpSpPr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6CE7FCE0-CCA3-4D90-9B1D-8E31C8BDF7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4354" y="1972649"/>
              <a:ext cx="38188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0F4DD4E0-67F3-46F0-B34B-EEC78DAD6D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50C17CF3-94D5-447C-AEC7-ECA3278C9169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6DD0CDAC-CFD4-4EB6-A6A5-F8509543668A}"/>
              </a:ext>
            </a:extLst>
          </p:cNvPr>
          <p:cNvGrpSpPr/>
          <p:nvPr/>
        </p:nvGrpSpPr>
        <p:grpSpPr>
          <a:xfrm>
            <a:off x="3392541" y="4483621"/>
            <a:ext cx="853036" cy="83624"/>
            <a:chOff x="6245733" y="1865376"/>
            <a:chExt cx="971856" cy="108586"/>
          </a:xfrm>
        </p:grpSpPr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7AE58DA7-F2DE-4050-BEE1-CA78E0DEAC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5733" y="1972317"/>
              <a:ext cx="380505" cy="332"/>
            </a:xfrm>
            <a:prstGeom prst="line">
              <a:avLst/>
            </a:prstGeom>
            <a:ln w="25400">
              <a:solidFill>
                <a:schemeClr val="tx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F90348C3-9F2F-475B-8075-77D03A278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6238" y="1865376"/>
              <a:ext cx="207010" cy="10727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84AAF818-76B2-4358-B7CE-9F47C4489698}"/>
                </a:ext>
              </a:extLst>
            </p:cNvPr>
            <p:cNvCxnSpPr>
              <a:cxnSpLocks/>
            </p:cNvCxnSpPr>
            <p:nvPr/>
          </p:nvCxnSpPr>
          <p:spPr>
            <a:xfrm>
              <a:off x="6833248" y="1973962"/>
              <a:ext cx="384341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8415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 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 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 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 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 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 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 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 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 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 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slideVersion":1,"isValidatorEnabled":false,"isLocked":false,"elementsMetadata":[],"slideId":"638070367019936184","enableDocumentContentUpdater":false,"version":"2.0"}]]></TemplafySlideTemplateConfiguration>
</file>

<file path=customXml/item13.xml><?xml version="1.0" encoding="utf-8"?>
<TemplafySlideTemplateConfiguration><![CDATA[{"slideVersion":1,"isValidatorEnabled":false,"isLocked":false,"elementsMetadata":[],"slideId":"638070367019936184","enableDocumentContentUpdater":false,"version":"2.0"}]]></TemplafySlideTemplateConfiguration>
</file>

<file path=customXml/item14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1,"isValidatorEnabled":false,"isLocked":false,"elementsMetadata":[],"slideId":"638070367019936184","enableDocumentContentUpdater":false,"version":"2.0"}]]></TemplafySlideTemplateConfiguration>
</file>

<file path=customXml/item3.xml><?xml version="1.0" encoding="utf-8"?>
<TemplafySlideTemplateConfiguration><![CDATA[{"slideVersion":1,"isValidatorEnabled":false,"isLocked":false,"elementsMetadata":[],"slideId":"638070367019936184","enableDocumentContentUpdater":false,"version":"2.0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],"slideId":"638070367019936184","enableDocumentContentUpdater":fals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638070367019936184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slideVersion":1,"isValidatorEnabled":false,"isLocked":false,"elementsMetadata":[],"slideId":"638070367019936184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430A0358-213D-4771-BE2F-EFFC30CE7AA4}">
  <ds:schemaRefs/>
</ds:datastoreItem>
</file>

<file path=customXml/itemProps10.xml><?xml version="1.0" encoding="utf-8"?>
<ds:datastoreItem xmlns:ds="http://schemas.openxmlformats.org/officeDocument/2006/customXml" ds:itemID="{352585D2-3D90-4C9D-99CE-04CF26DC8C66}">
  <ds:schemaRefs/>
</ds:datastoreItem>
</file>

<file path=customXml/itemProps11.xml><?xml version="1.0" encoding="utf-8"?>
<ds:datastoreItem xmlns:ds="http://schemas.openxmlformats.org/officeDocument/2006/customXml" ds:itemID="{93AADA96-AC49-4550-8F49-9C2CF683451C}">
  <ds:schemaRefs/>
</ds:datastoreItem>
</file>

<file path=customXml/itemProps12.xml><?xml version="1.0" encoding="utf-8"?>
<ds:datastoreItem xmlns:ds="http://schemas.openxmlformats.org/officeDocument/2006/customXml" ds:itemID="{B1A8105E-DFC4-41F2-9C4C-73DE822FC140}">
  <ds:schemaRefs/>
</ds:datastoreItem>
</file>

<file path=customXml/itemProps13.xml><?xml version="1.0" encoding="utf-8"?>
<ds:datastoreItem xmlns:ds="http://schemas.openxmlformats.org/officeDocument/2006/customXml" ds:itemID="{C70F52C6-9417-42F7-BA2F-C97BBE69FCDE}">
  <ds:schemaRefs/>
</ds:datastoreItem>
</file>

<file path=customXml/itemProps14.xml><?xml version="1.0" encoding="utf-8"?>
<ds:datastoreItem xmlns:ds="http://schemas.openxmlformats.org/officeDocument/2006/customXml" ds:itemID="{7FE36F96-2C6D-4C8B-8514-00339A29F75C}">
  <ds:schemaRefs/>
</ds:datastoreItem>
</file>

<file path=customXml/itemProps2.xml><?xml version="1.0" encoding="utf-8"?>
<ds:datastoreItem xmlns:ds="http://schemas.openxmlformats.org/officeDocument/2006/customXml" ds:itemID="{451EFC9C-AA5E-4B3B-B47A-F57717E03F87}">
  <ds:schemaRefs/>
</ds:datastoreItem>
</file>

<file path=customXml/itemProps3.xml><?xml version="1.0" encoding="utf-8"?>
<ds:datastoreItem xmlns:ds="http://schemas.openxmlformats.org/officeDocument/2006/customXml" ds:itemID="{A5364504-D67C-4CF7-A347-8BF26672E42D}">
  <ds:schemaRefs/>
</ds:datastoreItem>
</file>

<file path=customXml/itemProps4.xml><?xml version="1.0" encoding="utf-8"?>
<ds:datastoreItem xmlns:ds="http://schemas.openxmlformats.org/officeDocument/2006/customXml" ds:itemID="{01D95397-4712-4937-ABEC-57FD63C27A9A}">
  <ds:schemaRefs/>
</ds:datastoreItem>
</file>

<file path=customXml/itemProps5.xml><?xml version="1.0" encoding="utf-8"?>
<ds:datastoreItem xmlns:ds="http://schemas.openxmlformats.org/officeDocument/2006/customXml" ds:itemID="{F48F157A-19AF-44F3-AF58-0B5A12975018}">
  <ds:schemaRefs/>
</ds:datastoreItem>
</file>

<file path=customXml/itemProps6.xml><?xml version="1.0" encoding="utf-8"?>
<ds:datastoreItem xmlns:ds="http://schemas.openxmlformats.org/officeDocument/2006/customXml" ds:itemID="{40EA778A-E3B3-4890-84F0-FF6D91277F69}">
  <ds:schemaRefs/>
</ds:datastoreItem>
</file>

<file path=customXml/itemProps7.xml><?xml version="1.0" encoding="utf-8"?>
<ds:datastoreItem xmlns:ds="http://schemas.openxmlformats.org/officeDocument/2006/customXml" ds:itemID="{26AE9129-855C-4CF9-BC8B-F801B9385F8B}">
  <ds:schemaRefs/>
</ds:datastoreItem>
</file>

<file path=customXml/itemProps8.xml><?xml version="1.0" encoding="utf-8"?>
<ds:datastoreItem xmlns:ds="http://schemas.openxmlformats.org/officeDocument/2006/customXml" ds:itemID="{3739E92B-0F2B-4331-A995-1C77059FD4D4}">
  <ds:schemaRefs/>
</ds:datastoreItem>
</file>

<file path=customXml/itemProps9.xml><?xml version="1.0" encoding="utf-8"?>
<ds:datastoreItem xmlns:ds="http://schemas.openxmlformats.org/officeDocument/2006/customXml" ds:itemID="{9DA52E1B-43F9-4087-ABD6-1716AE90323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Breitbild</PresentationFormat>
  <Paragraphs>279</Paragraphs>
  <Slides>8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</vt:lpstr>
      <vt:lpstr>PowerPoint-Präsentation</vt:lpstr>
      <vt:lpstr>Deye information</vt:lpstr>
      <vt:lpstr>Diagram – Germany TN-S Netz (AC-Seite)</vt:lpstr>
      <vt:lpstr>DC Seite</vt:lpstr>
      <vt:lpstr>DC Seite + AC Seite</vt:lpstr>
      <vt:lpstr>DC Seite + AC Seite – Smart Load</vt:lpstr>
      <vt:lpstr>DC Seite + AC Seite – Smart Load</vt:lpstr>
      <vt:lpstr>DC Seite + AC Seite – Smart Load v1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Heisig</dc:creator>
  <cp:lastModifiedBy>Torsten Lange</cp:lastModifiedBy>
  <cp:revision>2</cp:revision>
  <dcterms:created xsi:type="dcterms:W3CDTF">2023-01-11T20:34:24Z</dcterms:created>
  <dcterms:modified xsi:type="dcterms:W3CDTF">2023-01-20T18:01:10Z</dcterms:modified>
</cp:coreProperties>
</file>