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10" y="10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B9584-16D2-4808-8C1B-2F5B06487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D59DD7-A782-442F-ACD0-CBC9EDFFA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11C6A1-E9DC-4D04-885A-786E771C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7D4F-ACC0-45DD-834C-F3521EAA65A8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B03972-59BB-4F1C-8FB5-F044DE8C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EF1587-B75B-4D7F-8FA0-61B3C6C3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685-FAA3-4616-8CCF-3A4B5DED5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28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22BB9-E962-4564-B996-B43D63FA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B96846-219C-4337-9F9C-002227172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522AA1-D970-49FE-AB6A-E8C01A36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7D4F-ACC0-45DD-834C-F3521EAA65A8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9A1575-8585-440F-939B-8CD72038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D7DE20-84FF-4896-9CC5-95C7D92D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685-FAA3-4616-8CCF-3A4B5DED5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80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67B27E9-F209-4668-8757-60F09C070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6162935-0754-4A54-BC41-19865D47B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88A32E-8C90-4C6F-9586-430181BA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7D4F-ACC0-45DD-834C-F3521EAA65A8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CE65EF-C023-4FFE-B41F-2CC6F5A8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D88BE1-77DF-4E23-8810-4FA23A9D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685-FAA3-4616-8CCF-3A4B5DED5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17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9BDBF-7370-42A3-89C7-3C099027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380A0E-BDA5-4417-B657-273BCEA8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7FB28A-2C82-4A84-9FDC-3823756DB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7D4F-ACC0-45DD-834C-F3521EAA65A8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8A6367-30C8-45CA-8398-A8CABA8D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321EAB-2DCF-46E0-80B4-A93881E5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685-FAA3-4616-8CCF-3A4B5DED5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74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01B4D-B92A-4540-B306-F80C003D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6B0FE3-9144-4C66-82EE-9BE76F207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22DFAB-716E-467F-BB20-86869F11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7D4F-ACC0-45DD-834C-F3521EAA65A8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F2959D-B19E-41C2-A143-7C2A3DC8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8AB83A-BE65-403C-830A-3F176DF6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685-FAA3-4616-8CCF-3A4B5DED5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30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B085B-12B4-4EA6-840B-1D848AF0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AA4593-3C15-4BD6-A518-F90A2DCDF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74B89E-E98A-4D68-9C20-DB4080E91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4C5E98-D775-4BD1-AE2B-AB0E958F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7D4F-ACC0-45DD-834C-F3521EAA65A8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EF66C4-80B2-4646-B942-A90940E7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05BEE5-9423-4B2D-A48D-F9F9F8E6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685-FAA3-4616-8CCF-3A4B5DED5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24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CF318-F429-4D77-998A-A9924EC7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AE755F-992F-4001-9E16-785EC6E36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F3665F5-4097-4E06-9DDD-5EAE6DE95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A64458B-BC6E-4D46-A414-76CF36DD5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9CDF12D-80B2-4321-A3BC-10A5A834E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2738E6E-E752-4CFC-92F9-BF5441FFE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7D4F-ACC0-45DD-834C-F3521EAA65A8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474BC36-69C4-4AE4-906C-174DE8E2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16487D2-E032-4BDC-AB76-95C9F472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685-FAA3-4616-8CCF-3A4B5DED5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66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B2997-A3BC-4F69-9B65-CA53B980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CE6A7EC-D9A8-43DF-AF42-9C38C7F6B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7D4F-ACC0-45DD-834C-F3521EAA65A8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9807FA-EDD3-4B48-A060-1D08DEFB8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38B6FF-16A2-4EF7-8A7B-BCC367E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685-FAA3-4616-8CCF-3A4B5DED5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85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DC4511E-DB55-49FA-9CEA-17A47111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7D4F-ACC0-45DD-834C-F3521EAA65A8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34921DB-E423-4CAA-A504-11993498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8F2FEC-EA66-4947-A9A5-98341DA3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685-FAA3-4616-8CCF-3A4B5DED5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0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C6C12-D812-4DF1-900E-FDDBA297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649B72-E071-4D42-A1DE-E4AC81BE3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FB69FE-ACD7-4719-AD8A-80BB8B967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4EDCCD-CFAE-4342-8A3E-BAA57F26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7D4F-ACC0-45DD-834C-F3521EAA65A8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99CE16-08E0-4F87-9453-CD3626D2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B67E03-30F4-4446-9EF8-6F8C6974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685-FAA3-4616-8CCF-3A4B5DED5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05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830F5-2573-44B4-BA30-DE09D116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9577FEB-8A18-467F-BEE9-8ACEFB874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55E441-2F41-433A-9EAC-2B4B75BA2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E45E47-6B72-414A-95A8-97C35DB56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7D4F-ACC0-45DD-834C-F3521EAA65A8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06931C-5016-47C1-B51A-B514F6E4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17BABB-0FE6-4544-88E0-700010D0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685-FAA3-4616-8CCF-3A4B5DED5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7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C5F9C7F-629D-475B-A516-9BA158C3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B2D302-5A06-4540-A96C-721B09839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462F8B-0778-40B8-9632-1BB282F8F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37D4F-ACC0-45DD-834C-F3521EAA65A8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F090B6-416B-4483-B0CC-36044EA29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33DA16-B856-4A7E-B237-C72D0FD27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5B685-FAA3-4616-8CCF-3A4B5DED5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75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fif"/><Relationship Id="rId3" Type="http://schemas.openxmlformats.org/officeDocument/2006/relationships/image" Target="../media/image2.png"/><Relationship Id="rId7" Type="http://schemas.openxmlformats.org/officeDocument/2006/relationships/image" Target="../media/image6.jfif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fif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fif"/><Relationship Id="rId7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5645D27-1B57-4CD8-A575-A23EAFC82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25" y="857153"/>
            <a:ext cx="1875301" cy="208194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43741D2-D69A-4182-AFF0-54F7F686D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4298"/>
            <a:ext cx="1142512" cy="125550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2472C25-9CAB-438E-B29A-C116ED7FD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4" y="795704"/>
            <a:ext cx="917697" cy="91769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D7CD592-271A-459F-B17F-92785939D5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7592"/>
            <a:ext cx="1142512" cy="125993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FA8D73F-AE3F-452A-8225-D9801C37F2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47" y="408842"/>
            <a:ext cx="773723" cy="77372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20F0087-EE16-4A54-8754-38ED0514C2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42" y="-13016"/>
            <a:ext cx="800832" cy="790202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919EF47-4CF7-408A-85B2-8A6407070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88" y="623562"/>
            <a:ext cx="800832" cy="79020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27A10CA7-25A8-41FD-8208-B206DAC41D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19" y="2072460"/>
            <a:ext cx="800832" cy="79020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78154787-65BF-4BBE-AA51-4D6E58FB7A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964928" y="4097749"/>
            <a:ext cx="1481906" cy="1515282"/>
          </a:xfrm>
          <a:prstGeom prst="rect">
            <a:avLst/>
          </a:prstGeom>
        </p:spPr>
      </p:pic>
      <p:sp>
        <p:nvSpPr>
          <p:cNvPr id="25" name="AutoShape 2" descr="Bandsägewerk - LT15START - Wood-Mizer, LLC - horizontal / tragbar /  elektrisch">
            <a:extLst>
              <a:ext uri="{FF2B5EF4-FFF2-40B4-BE49-F238E27FC236}">
                <a16:creationId xmlns:a16="http://schemas.microsoft.com/office/drawing/2014/main" id="{07F9ADFA-40B1-4F5B-8769-5C68C594F761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248399" y="3276599"/>
            <a:ext cx="578827" cy="5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AutoShape 4" descr="Bandsägewerk - LT15START - Wood-Mizer, LLC - horizontal / tragbar /  elektrisch">
            <a:extLst>
              <a:ext uri="{FF2B5EF4-FFF2-40B4-BE49-F238E27FC236}">
                <a16:creationId xmlns:a16="http://schemas.microsoft.com/office/drawing/2014/main" id="{3E0C0D11-11FA-413B-8023-E0477B0F72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7554" y="3276600"/>
            <a:ext cx="2080846" cy="208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65EBD3FC-46F4-45D2-9CE9-5020AAC28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88" y="1760567"/>
            <a:ext cx="593427" cy="593427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56527D69-2299-4377-BF29-A7C2E3B2D0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192" y="3855426"/>
            <a:ext cx="2526323" cy="2526323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901A3BA7-0965-411E-B060-E2034605C9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81" y="1741790"/>
            <a:ext cx="687265" cy="687265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DC345868-5458-421D-B160-6635B883AC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30" y="2181106"/>
            <a:ext cx="392196" cy="392196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9AC24374-EB63-4EE7-8D2D-28F7437193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83" y="2171548"/>
            <a:ext cx="389855" cy="389855"/>
          </a:xfrm>
          <a:prstGeom prst="rect">
            <a:avLst/>
          </a:prstGeom>
        </p:spPr>
      </p:pic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14584550-BCB6-4EA4-95C1-7CDB8FA8A930}"/>
              </a:ext>
            </a:extLst>
          </p:cNvPr>
          <p:cNvCxnSpPr>
            <a:cxnSpLocks/>
          </p:cNvCxnSpPr>
          <p:nvPr/>
        </p:nvCxnSpPr>
        <p:spPr>
          <a:xfrm flipH="1" flipV="1">
            <a:off x="5192769" y="1012052"/>
            <a:ext cx="498282" cy="91438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CB525A0F-B3BC-4D80-8FDD-446186BDFC76}"/>
              </a:ext>
            </a:extLst>
          </p:cNvPr>
          <p:cNvCxnSpPr>
            <a:cxnSpLocks/>
          </p:cNvCxnSpPr>
          <p:nvPr/>
        </p:nvCxnSpPr>
        <p:spPr>
          <a:xfrm flipV="1">
            <a:off x="4900963" y="1018663"/>
            <a:ext cx="210563" cy="90685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0D5CADF6-8B72-4ED8-996D-F9738EDD3518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5503031" y="1009009"/>
            <a:ext cx="592969" cy="3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017BC326-990C-416E-BBCA-6F757ADAB9E2}"/>
              </a:ext>
            </a:extLst>
          </p:cNvPr>
          <p:cNvCxnSpPr>
            <a:cxnSpLocks/>
          </p:cNvCxnSpPr>
          <p:nvPr/>
        </p:nvCxnSpPr>
        <p:spPr>
          <a:xfrm flipH="1" flipV="1">
            <a:off x="5320531" y="1055151"/>
            <a:ext cx="895631" cy="8608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met pijl 56">
            <a:extLst>
              <a:ext uri="{FF2B5EF4-FFF2-40B4-BE49-F238E27FC236}">
                <a16:creationId xmlns:a16="http://schemas.microsoft.com/office/drawing/2014/main" id="{AFB09F35-418B-4596-858F-AA8F3692046D}"/>
              </a:ext>
            </a:extLst>
          </p:cNvPr>
          <p:cNvCxnSpPr>
            <a:cxnSpLocks/>
          </p:cNvCxnSpPr>
          <p:nvPr/>
        </p:nvCxnSpPr>
        <p:spPr>
          <a:xfrm flipH="1">
            <a:off x="4298181" y="1009009"/>
            <a:ext cx="557483" cy="6128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kstvak 59">
            <a:extLst>
              <a:ext uri="{FF2B5EF4-FFF2-40B4-BE49-F238E27FC236}">
                <a16:creationId xmlns:a16="http://schemas.microsoft.com/office/drawing/2014/main" id="{600682F8-7636-4616-9045-5C7C25E15A36}"/>
              </a:ext>
            </a:extLst>
          </p:cNvPr>
          <p:cNvSpPr txBox="1"/>
          <p:nvPr/>
        </p:nvSpPr>
        <p:spPr>
          <a:xfrm>
            <a:off x="5602813" y="810035"/>
            <a:ext cx="3191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48V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51D50C17-9513-4F14-B66A-9926807203A4}"/>
              </a:ext>
            </a:extLst>
          </p:cNvPr>
          <p:cNvSpPr txBox="1"/>
          <p:nvPr/>
        </p:nvSpPr>
        <p:spPr>
          <a:xfrm>
            <a:off x="5692996" y="1355453"/>
            <a:ext cx="3191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48V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DA04C213-7B32-4E28-B7A6-81399DF136D3}"/>
              </a:ext>
            </a:extLst>
          </p:cNvPr>
          <p:cNvSpPr txBox="1"/>
          <p:nvPr/>
        </p:nvSpPr>
        <p:spPr>
          <a:xfrm>
            <a:off x="5254207" y="1516206"/>
            <a:ext cx="3191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48V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3B10E0C1-F007-4539-B075-07B62F6C7BA4}"/>
              </a:ext>
            </a:extLst>
          </p:cNvPr>
          <p:cNvSpPr txBox="1"/>
          <p:nvPr/>
        </p:nvSpPr>
        <p:spPr>
          <a:xfrm>
            <a:off x="4949351" y="1423933"/>
            <a:ext cx="3191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48V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0904C4CE-EF93-48D6-B30A-C6ED7E5BD447}"/>
              </a:ext>
            </a:extLst>
          </p:cNvPr>
          <p:cNvSpPr txBox="1"/>
          <p:nvPr/>
        </p:nvSpPr>
        <p:spPr>
          <a:xfrm>
            <a:off x="4485238" y="1300891"/>
            <a:ext cx="3191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48V</a:t>
            </a:r>
          </a:p>
        </p:txBody>
      </p:sp>
      <p:cxnSp>
        <p:nvCxnSpPr>
          <p:cNvPr id="66" name="Rechte verbindingslijn met pijl 65">
            <a:extLst>
              <a:ext uri="{FF2B5EF4-FFF2-40B4-BE49-F238E27FC236}">
                <a16:creationId xmlns:a16="http://schemas.microsoft.com/office/drawing/2014/main" id="{556B83D3-14DB-4507-9F90-CAE06E9E4225}"/>
              </a:ext>
            </a:extLst>
          </p:cNvPr>
          <p:cNvCxnSpPr>
            <a:cxnSpLocks/>
            <a:stCxn id="18" idx="1"/>
            <a:endCxn id="8" idx="3"/>
          </p:cNvCxnSpPr>
          <p:nvPr/>
        </p:nvCxnSpPr>
        <p:spPr>
          <a:xfrm flipH="1">
            <a:off x="7238512" y="382085"/>
            <a:ext cx="574430" cy="6299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>
            <a:extLst>
              <a:ext uri="{FF2B5EF4-FFF2-40B4-BE49-F238E27FC236}">
                <a16:creationId xmlns:a16="http://schemas.microsoft.com/office/drawing/2014/main" id="{592D34A5-93E5-4023-9A49-62DAB5EBEF86}"/>
              </a:ext>
            </a:extLst>
          </p:cNvPr>
          <p:cNvCxnSpPr>
            <a:cxnSpLocks/>
            <a:stCxn id="19" idx="1"/>
            <a:endCxn id="8" idx="3"/>
          </p:cNvCxnSpPr>
          <p:nvPr/>
        </p:nvCxnSpPr>
        <p:spPr>
          <a:xfrm flipH="1" flipV="1">
            <a:off x="7238512" y="1012052"/>
            <a:ext cx="1549276" cy="66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>
            <a:extLst>
              <a:ext uri="{FF2B5EF4-FFF2-40B4-BE49-F238E27FC236}">
                <a16:creationId xmlns:a16="http://schemas.microsoft.com/office/drawing/2014/main" id="{C73778AC-CBA2-433F-8218-F8B9FC97B67B}"/>
              </a:ext>
            </a:extLst>
          </p:cNvPr>
          <p:cNvCxnSpPr>
            <a:cxnSpLocks/>
            <a:stCxn id="20" idx="1"/>
            <a:endCxn id="14" idx="3"/>
          </p:cNvCxnSpPr>
          <p:nvPr/>
        </p:nvCxnSpPr>
        <p:spPr>
          <a:xfrm flipH="1">
            <a:off x="7238512" y="2467561"/>
            <a:ext cx="63890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kstvak 84">
            <a:extLst>
              <a:ext uri="{FF2B5EF4-FFF2-40B4-BE49-F238E27FC236}">
                <a16:creationId xmlns:a16="http://schemas.microsoft.com/office/drawing/2014/main" id="{813BDA38-F1B3-4580-97B3-76A05ED8D8C8}"/>
              </a:ext>
            </a:extLst>
          </p:cNvPr>
          <p:cNvSpPr txBox="1"/>
          <p:nvPr/>
        </p:nvSpPr>
        <p:spPr>
          <a:xfrm>
            <a:off x="7165933" y="224236"/>
            <a:ext cx="399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~ 400V</a:t>
            </a: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984374A3-9099-4E79-9B3F-84F2D8DB80BC}"/>
              </a:ext>
            </a:extLst>
          </p:cNvPr>
          <p:cNvSpPr txBox="1"/>
          <p:nvPr/>
        </p:nvSpPr>
        <p:spPr>
          <a:xfrm>
            <a:off x="7677495" y="1045624"/>
            <a:ext cx="399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~ 400V</a:t>
            </a: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F9A92121-7D83-4402-9969-951985EA222E}"/>
              </a:ext>
            </a:extLst>
          </p:cNvPr>
          <p:cNvSpPr txBox="1"/>
          <p:nvPr/>
        </p:nvSpPr>
        <p:spPr>
          <a:xfrm>
            <a:off x="7325803" y="2500719"/>
            <a:ext cx="399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~ 400V</a:t>
            </a:r>
          </a:p>
        </p:txBody>
      </p:sp>
      <p:pic>
        <p:nvPicPr>
          <p:cNvPr id="88" name="Afbeelding 87">
            <a:extLst>
              <a:ext uri="{FF2B5EF4-FFF2-40B4-BE49-F238E27FC236}">
                <a16:creationId xmlns:a16="http://schemas.microsoft.com/office/drawing/2014/main" id="{0D65BF01-6720-4A7C-96AA-4C040A8295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213358" y="4125893"/>
            <a:ext cx="1481906" cy="1515282"/>
          </a:xfrm>
          <a:prstGeom prst="rect">
            <a:avLst/>
          </a:prstGeom>
        </p:spPr>
      </p:pic>
      <p:pic>
        <p:nvPicPr>
          <p:cNvPr id="89" name="Afbeelding 88">
            <a:extLst>
              <a:ext uri="{FF2B5EF4-FFF2-40B4-BE49-F238E27FC236}">
                <a16:creationId xmlns:a16="http://schemas.microsoft.com/office/drawing/2014/main" id="{BC5C1BB7-72CF-47AC-87E5-286E366F1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970837" y="4125892"/>
            <a:ext cx="1481906" cy="1515282"/>
          </a:xfrm>
          <a:prstGeom prst="rect">
            <a:avLst/>
          </a:prstGeom>
        </p:spPr>
      </p:pic>
      <p:pic>
        <p:nvPicPr>
          <p:cNvPr id="91" name="Afbeelding 90">
            <a:extLst>
              <a:ext uri="{FF2B5EF4-FFF2-40B4-BE49-F238E27FC236}">
                <a16:creationId xmlns:a16="http://schemas.microsoft.com/office/drawing/2014/main" id="{A2B9C1CB-CFF8-4655-9686-ADC8BBFD16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84" y="3398895"/>
            <a:ext cx="991699" cy="614055"/>
          </a:xfrm>
          <a:prstGeom prst="rect">
            <a:avLst/>
          </a:prstGeom>
        </p:spPr>
      </p:pic>
      <p:pic>
        <p:nvPicPr>
          <p:cNvPr id="93" name="Afbeelding 92">
            <a:extLst>
              <a:ext uri="{FF2B5EF4-FFF2-40B4-BE49-F238E27FC236}">
                <a16:creationId xmlns:a16="http://schemas.microsoft.com/office/drawing/2014/main" id="{3BF53B40-AF26-44B8-9A15-E5775DDFB0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0" y="1254552"/>
            <a:ext cx="547239" cy="547239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95" name="Rechte verbindingslijn met pijl 94">
            <a:extLst>
              <a:ext uri="{FF2B5EF4-FFF2-40B4-BE49-F238E27FC236}">
                <a16:creationId xmlns:a16="http://schemas.microsoft.com/office/drawing/2014/main" id="{968BFEF9-2D58-428E-8B0B-303DAC81FEED}"/>
              </a:ext>
            </a:extLst>
          </p:cNvPr>
          <p:cNvCxnSpPr>
            <a:stCxn id="10" idx="3"/>
            <a:endCxn id="93" idx="0"/>
          </p:cNvCxnSpPr>
          <p:nvPr/>
        </p:nvCxnSpPr>
        <p:spPr>
          <a:xfrm flipV="1">
            <a:off x="1238771" y="1254552"/>
            <a:ext cx="719979" cy="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met pijl 96">
            <a:extLst>
              <a:ext uri="{FF2B5EF4-FFF2-40B4-BE49-F238E27FC236}">
                <a16:creationId xmlns:a16="http://schemas.microsoft.com/office/drawing/2014/main" id="{2CA48D1B-2610-46D0-8E7B-7995E9E3EBB6}"/>
              </a:ext>
            </a:extLst>
          </p:cNvPr>
          <p:cNvCxnSpPr/>
          <p:nvPr/>
        </p:nvCxnSpPr>
        <p:spPr>
          <a:xfrm flipV="1">
            <a:off x="1236658" y="1355453"/>
            <a:ext cx="719979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met pijl 97">
            <a:extLst>
              <a:ext uri="{FF2B5EF4-FFF2-40B4-BE49-F238E27FC236}">
                <a16:creationId xmlns:a16="http://schemas.microsoft.com/office/drawing/2014/main" id="{F692768E-AA01-4CDE-AF18-10F70BF823D1}"/>
              </a:ext>
            </a:extLst>
          </p:cNvPr>
          <p:cNvCxnSpPr/>
          <p:nvPr/>
        </p:nvCxnSpPr>
        <p:spPr>
          <a:xfrm flipV="1">
            <a:off x="1246147" y="1450898"/>
            <a:ext cx="719979" cy="1"/>
          </a:xfrm>
          <a:prstGeom prst="straightConnector1">
            <a:avLst/>
          </a:prstGeom>
          <a:ln w="12700">
            <a:solidFill>
              <a:srgbClr val="CC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met pijl 98">
            <a:extLst>
              <a:ext uri="{FF2B5EF4-FFF2-40B4-BE49-F238E27FC236}">
                <a16:creationId xmlns:a16="http://schemas.microsoft.com/office/drawing/2014/main" id="{F0261107-49E4-4AF8-B403-F6D38EF2D14F}"/>
              </a:ext>
            </a:extLst>
          </p:cNvPr>
          <p:cNvCxnSpPr>
            <a:cxnSpLocks/>
          </p:cNvCxnSpPr>
          <p:nvPr/>
        </p:nvCxnSpPr>
        <p:spPr>
          <a:xfrm flipV="1">
            <a:off x="2253641" y="1230292"/>
            <a:ext cx="461295" cy="2425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>
            <a:extLst>
              <a:ext uri="{FF2B5EF4-FFF2-40B4-BE49-F238E27FC236}">
                <a16:creationId xmlns:a16="http://schemas.microsoft.com/office/drawing/2014/main" id="{C1DB3934-AD0B-4EB1-BD21-2AEB3FC53327}"/>
              </a:ext>
            </a:extLst>
          </p:cNvPr>
          <p:cNvCxnSpPr>
            <a:cxnSpLocks/>
          </p:cNvCxnSpPr>
          <p:nvPr/>
        </p:nvCxnSpPr>
        <p:spPr>
          <a:xfrm>
            <a:off x="2310038" y="1380000"/>
            <a:ext cx="368690" cy="67728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met pijl 100">
            <a:extLst>
              <a:ext uri="{FF2B5EF4-FFF2-40B4-BE49-F238E27FC236}">
                <a16:creationId xmlns:a16="http://schemas.microsoft.com/office/drawing/2014/main" id="{23553591-277C-41A6-BBE8-838418D3D25A}"/>
              </a:ext>
            </a:extLst>
          </p:cNvPr>
          <p:cNvCxnSpPr>
            <a:cxnSpLocks/>
          </p:cNvCxnSpPr>
          <p:nvPr/>
        </p:nvCxnSpPr>
        <p:spPr>
          <a:xfrm>
            <a:off x="2270313" y="1447268"/>
            <a:ext cx="442510" cy="1415394"/>
          </a:xfrm>
          <a:prstGeom prst="straightConnector1">
            <a:avLst/>
          </a:prstGeom>
          <a:ln w="12700">
            <a:solidFill>
              <a:srgbClr val="CC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Rechte verbindingslijn met pijl 144">
            <a:extLst>
              <a:ext uri="{FF2B5EF4-FFF2-40B4-BE49-F238E27FC236}">
                <a16:creationId xmlns:a16="http://schemas.microsoft.com/office/drawing/2014/main" id="{D46C4A40-DB33-4655-AA5B-2C9819FB8C63}"/>
              </a:ext>
            </a:extLst>
          </p:cNvPr>
          <p:cNvCxnSpPr>
            <a:cxnSpLocks/>
            <a:stCxn id="93" idx="2"/>
            <a:endCxn id="32" idx="0"/>
          </p:cNvCxnSpPr>
          <p:nvPr/>
        </p:nvCxnSpPr>
        <p:spPr>
          <a:xfrm>
            <a:off x="1958750" y="1801791"/>
            <a:ext cx="227604" cy="20536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Rechte verbindingslijn met pijl 148">
            <a:extLst>
              <a:ext uri="{FF2B5EF4-FFF2-40B4-BE49-F238E27FC236}">
                <a16:creationId xmlns:a16="http://schemas.microsoft.com/office/drawing/2014/main" id="{AC98CB8E-CFD4-45A9-BF09-9746D69200A6}"/>
              </a:ext>
            </a:extLst>
          </p:cNvPr>
          <p:cNvCxnSpPr>
            <a:cxnSpLocks/>
          </p:cNvCxnSpPr>
          <p:nvPr/>
        </p:nvCxnSpPr>
        <p:spPr>
          <a:xfrm>
            <a:off x="2119081" y="1752068"/>
            <a:ext cx="219674" cy="225575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Rechte verbindingslijn met pijl 149">
            <a:extLst>
              <a:ext uri="{FF2B5EF4-FFF2-40B4-BE49-F238E27FC236}">
                <a16:creationId xmlns:a16="http://schemas.microsoft.com/office/drawing/2014/main" id="{25B11EFE-A8CF-45E0-BF20-BE9E94F7A8F1}"/>
              </a:ext>
            </a:extLst>
          </p:cNvPr>
          <p:cNvCxnSpPr>
            <a:cxnSpLocks/>
          </p:cNvCxnSpPr>
          <p:nvPr/>
        </p:nvCxnSpPr>
        <p:spPr>
          <a:xfrm>
            <a:off x="2232369" y="1713401"/>
            <a:ext cx="258786" cy="2446825"/>
          </a:xfrm>
          <a:prstGeom prst="straightConnector1">
            <a:avLst/>
          </a:prstGeom>
          <a:ln w="127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Rechte verbindingslijn met pijl 150">
            <a:extLst>
              <a:ext uri="{FF2B5EF4-FFF2-40B4-BE49-F238E27FC236}">
                <a16:creationId xmlns:a16="http://schemas.microsoft.com/office/drawing/2014/main" id="{9271B386-5366-4E75-A406-BE4A5F32E986}"/>
              </a:ext>
            </a:extLst>
          </p:cNvPr>
          <p:cNvCxnSpPr>
            <a:cxnSpLocks/>
          </p:cNvCxnSpPr>
          <p:nvPr/>
        </p:nvCxnSpPr>
        <p:spPr>
          <a:xfrm>
            <a:off x="4094342" y="1387333"/>
            <a:ext cx="564490" cy="20857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Rechte verbindingslijn met pijl 151">
            <a:extLst>
              <a:ext uri="{FF2B5EF4-FFF2-40B4-BE49-F238E27FC236}">
                <a16:creationId xmlns:a16="http://schemas.microsoft.com/office/drawing/2014/main" id="{4DE75705-7433-45EA-83D4-ACAFB149846D}"/>
              </a:ext>
            </a:extLst>
          </p:cNvPr>
          <p:cNvCxnSpPr>
            <a:cxnSpLocks/>
          </p:cNvCxnSpPr>
          <p:nvPr/>
        </p:nvCxnSpPr>
        <p:spPr>
          <a:xfrm>
            <a:off x="4141544" y="2185697"/>
            <a:ext cx="638628" cy="127450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Rechte verbindingslijn met pijl 152">
            <a:extLst>
              <a:ext uri="{FF2B5EF4-FFF2-40B4-BE49-F238E27FC236}">
                <a16:creationId xmlns:a16="http://schemas.microsoft.com/office/drawing/2014/main" id="{91AC3C5F-616E-4372-A8E7-6A623751283F}"/>
              </a:ext>
            </a:extLst>
          </p:cNvPr>
          <p:cNvCxnSpPr>
            <a:cxnSpLocks/>
            <a:stCxn id="188" idx="3"/>
          </p:cNvCxnSpPr>
          <p:nvPr/>
        </p:nvCxnSpPr>
        <p:spPr>
          <a:xfrm>
            <a:off x="4272742" y="3186521"/>
            <a:ext cx="582922" cy="207930"/>
          </a:xfrm>
          <a:prstGeom prst="straightConnector1">
            <a:avLst/>
          </a:prstGeom>
          <a:ln w="127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Rechte verbindingslijn met pijl 174">
            <a:extLst>
              <a:ext uri="{FF2B5EF4-FFF2-40B4-BE49-F238E27FC236}">
                <a16:creationId xmlns:a16="http://schemas.microsoft.com/office/drawing/2014/main" id="{D6E288A0-B010-4B3D-98EF-04500E716A5B}"/>
              </a:ext>
            </a:extLst>
          </p:cNvPr>
          <p:cNvCxnSpPr>
            <a:cxnSpLocks/>
          </p:cNvCxnSpPr>
          <p:nvPr/>
        </p:nvCxnSpPr>
        <p:spPr>
          <a:xfrm>
            <a:off x="4087701" y="1379780"/>
            <a:ext cx="451906" cy="26061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Rechte verbindingslijn met pijl 177">
            <a:extLst>
              <a:ext uri="{FF2B5EF4-FFF2-40B4-BE49-F238E27FC236}">
                <a16:creationId xmlns:a16="http://schemas.microsoft.com/office/drawing/2014/main" id="{8D85D7A1-A1AB-454A-9D93-7CF91209F01A}"/>
              </a:ext>
            </a:extLst>
          </p:cNvPr>
          <p:cNvCxnSpPr>
            <a:cxnSpLocks/>
          </p:cNvCxnSpPr>
          <p:nvPr/>
        </p:nvCxnSpPr>
        <p:spPr>
          <a:xfrm>
            <a:off x="4099781" y="2072874"/>
            <a:ext cx="1811027" cy="207592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Rechte verbindingslijn met pijl 180">
            <a:extLst>
              <a:ext uri="{FF2B5EF4-FFF2-40B4-BE49-F238E27FC236}">
                <a16:creationId xmlns:a16="http://schemas.microsoft.com/office/drawing/2014/main" id="{379ADDB2-6404-4D76-A4A1-EF0E4A69DE8B}"/>
              </a:ext>
            </a:extLst>
          </p:cNvPr>
          <p:cNvCxnSpPr>
            <a:cxnSpLocks/>
            <a:stCxn id="188" idx="3"/>
          </p:cNvCxnSpPr>
          <p:nvPr/>
        </p:nvCxnSpPr>
        <p:spPr>
          <a:xfrm>
            <a:off x="4272742" y="3186521"/>
            <a:ext cx="3940616" cy="973705"/>
          </a:xfrm>
          <a:prstGeom prst="straightConnector1">
            <a:avLst/>
          </a:prstGeom>
          <a:ln w="127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7" name="Afbeelding 186">
            <a:extLst>
              <a:ext uri="{FF2B5EF4-FFF2-40B4-BE49-F238E27FC236}">
                <a16:creationId xmlns:a16="http://schemas.microsoft.com/office/drawing/2014/main" id="{2B7B3A9B-9B6F-453A-8A53-36D1D41C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41" y="1574569"/>
            <a:ext cx="1875301" cy="2081946"/>
          </a:xfrm>
          <a:prstGeom prst="rect">
            <a:avLst/>
          </a:prstGeom>
        </p:spPr>
      </p:pic>
      <p:pic>
        <p:nvPicPr>
          <p:cNvPr id="188" name="Afbeelding 187">
            <a:extLst>
              <a:ext uri="{FF2B5EF4-FFF2-40B4-BE49-F238E27FC236}">
                <a16:creationId xmlns:a16="http://schemas.microsoft.com/office/drawing/2014/main" id="{99346758-F396-4DCF-BE9E-7D73A3B70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41" y="2145548"/>
            <a:ext cx="1875301" cy="2081946"/>
          </a:xfrm>
          <a:prstGeom prst="rect">
            <a:avLst/>
          </a:prstGeom>
        </p:spPr>
      </p:pic>
      <p:cxnSp>
        <p:nvCxnSpPr>
          <p:cNvPr id="192" name="Rechte verbindingslijn met pijl 191">
            <a:extLst>
              <a:ext uri="{FF2B5EF4-FFF2-40B4-BE49-F238E27FC236}">
                <a16:creationId xmlns:a16="http://schemas.microsoft.com/office/drawing/2014/main" id="{E2C257D2-97BA-4E38-A472-E4E6F864AA12}"/>
              </a:ext>
            </a:extLst>
          </p:cNvPr>
          <p:cNvCxnSpPr>
            <a:cxnSpLocks/>
          </p:cNvCxnSpPr>
          <p:nvPr/>
        </p:nvCxnSpPr>
        <p:spPr>
          <a:xfrm flipH="1">
            <a:off x="4270554" y="1066820"/>
            <a:ext cx="619085" cy="8039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Rechte verbindingslijn met pijl 192">
            <a:extLst>
              <a:ext uri="{FF2B5EF4-FFF2-40B4-BE49-F238E27FC236}">
                <a16:creationId xmlns:a16="http://schemas.microsoft.com/office/drawing/2014/main" id="{F61F7E5E-FB69-4B87-87B6-21F08381C081}"/>
              </a:ext>
            </a:extLst>
          </p:cNvPr>
          <p:cNvCxnSpPr>
            <a:cxnSpLocks/>
          </p:cNvCxnSpPr>
          <p:nvPr/>
        </p:nvCxnSpPr>
        <p:spPr>
          <a:xfrm flipH="1">
            <a:off x="4118664" y="1098748"/>
            <a:ext cx="847242" cy="1224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73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F4C2356-C94A-4CA8-A121-BC8273A0A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92" y="885459"/>
            <a:ext cx="1875301" cy="20819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D412DAE-0725-48B8-9DBC-55ADC4674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4298"/>
            <a:ext cx="1142512" cy="125550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7D2F6A-7F3A-4425-BDB0-40A340FEF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4" y="795704"/>
            <a:ext cx="917697" cy="91769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832CAF0-3FA5-4127-9B8B-503178632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47" y="408842"/>
            <a:ext cx="773723" cy="77372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996FC71-7462-45A8-9F17-EF2E3919F9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42" y="-13016"/>
            <a:ext cx="800832" cy="7902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108653C-9559-48C3-841E-9FF9327824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88" y="623562"/>
            <a:ext cx="800832" cy="79020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2D9193-F274-4E72-B24A-26D896A252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19" y="2072460"/>
            <a:ext cx="800832" cy="79020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C9BD77-76C1-4B7C-AB3C-9F1AC9170A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964928" y="4097749"/>
            <a:ext cx="1481906" cy="1515282"/>
          </a:xfrm>
          <a:prstGeom prst="rect">
            <a:avLst/>
          </a:prstGeom>
        </p:spPr>
      </p:pic>
      <p:sp>
        <p:nvSpPr>
          <p:cNvPr id="13" name="AutoShape 2" descr="Bandsägewerk - LT15START - Wood-Mizer, LLC - horizontal / tragbar /  elektrisch">
            <a:extLst>
              <a:ext uri="{FF2B5EF4-FFF2-40B4-BE49-F238E27FC236}">
                <a16:creationId xmlns:a16="http://schemas.microsoft.com/office/drawing/2014/main" id="{084896F4-F67A-49DC-8284-06BD96E76BE5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248399" y="3276599"/>
            <a:ext cx="578827" cy="5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AutoShape 4" descr="Bandsägewerk - LT15START - Wood-Mizer, LLC - horizontal / tragbar /  elektrisch">
            <a:extLst>
              <a:ext uri="{FF2B5EF4-FFF2-40B4-BE49-F238E27FC236}">
                <a16:creationId xmlns:a16="http://schemas.microsoft.com/office/drawing/2014/main" id="{060977CD-E8C0-448D-8387-379756B10A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7554" y="3276600"/>
            <a:ext cx="2080846" cy="208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B1DCDAFE-68EF-4D5C-A564-884B7D6FB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57" y="1554875"/>
            <a:ext cx="593427" cy="59342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832704B-3B69-4407-BCE0-4646A7F57F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192" y="3855426"/>
            <a:ext cx="2526323" cy="252632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8B05E1F-8F5A-4391-A4B8-21F56DA825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941" y="1551399"/>
            <a:ext cx="687265" cy="68726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87AF08E-034B-4DD0-A276-75CB761680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48" y="1801791"/>
            <a:ext cx="392196" cy="39219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9B0027E5-8BF2-49FE-8EBE-48F02473A7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68" y="1809632"/>
            <a:ext cx="389855" cy="389855"/>
          </a:xfrm>
          <a:prstGeom prst="rect">
            <a:avLst/>
          </a:prstGeom>
        </p:spPr>
      </p:pic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D112D526-A299-470A-958F-CEEF5457AAD2}"/>
              </a:ext>
            </a:extLst>
          </p:cNvPr>
          <p:cNvCxnSpPr>
            <a:cxnSpLocks/>
          </p:cNvCxnSpPr>
          <p:nvPr/>
        </p:nvCxnSpPr>
        <p:spPr>
          <a:xfrm flipH="1" flipV="1">
            <a:off x="5192769" y="1012052"/>
            <a:ext cx="464248" cy="70771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141E75DC-357C-48ED-ABDD-1E23B2352381}"/>
              </a:ext>
            </a:extLst>
          </p:cNvPr>
          <p:cNvCxnSpPr>
            <a:cxnSpLocks/>
          </p:cNvCxnSpPr>
          <p:nvPr/>
        </p:nvCxnSpPr>
        <p:spPr>
          <a:xfrm flipV="1">
            <a:off x="4914017" y="1018663"/>
            <a:ext cx="197509" cy="67143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04E918A7-D506-4E37-BC84-7CEADCFEA792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503031" y="1009009"/>
            <a:ext cx="592969" cy="3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1BA96B59-08AB-4FD0-946A-C0CFC44781EA}"/>
              </a:ext>
            </a:extLst>
          </p:cNvPr>
          <p:cNvCxnSpPr>
            <a:cxnSpLocks/>
          </p:cNvCxnSpPr>
          <p:nvPr/>
        </p:nvCxnSpPr>
        <p:spPr>
          <a:xfrm flipH="1">
            <a:off x="4298181" y="1009009"/>
            <a:ext cx="557483" cy="6128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6942A081-AE9C-4A5F-968C-85C745AB66EF}"/>
              </a:ext>
            </a:extLst>
          </p:cNvPr>
          <p:cNvSpPr txBox="1"/>
          <p:nvPr/>
        </p:nvSpPr>
        <p:spPr>
          <a:xfrm>
            <a:off x="5602813" y="810035"/>
            <a:ext cx="3191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48V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DB7EA66F-B9EC-49C5-BE5A-8D97BF6C1774}"/>
              </a:ext>
            </a:extLst>
          </p:cNvPr>
          <p:cNvSpPr txBox="1"/>
          <p:nvPr/>
        </p:nvSpPr>
        <p:spPr>
          <a:xfrm>
            <a:off x="5692996" y="1355453"/>
            <a:ext cx="3191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48V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828C9A4-CDC0-41E1-B86A-A9F69BC3EC8B}"/>
              </a:ext>
            </a:extLst>
          </p:cNvPr>
          <p:cNvSpPr txBox="1"/>
          <p:nvPr/>
        </p:nvSpPr>
        <p:spPr>
          <a:xfrm>
            <a:off x="5254207" y="1516206"/>
            <a:ext cx="3191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48V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E60E10AC-782F-4FC0-9560-F0505E7B8F81}"/>
              </a:ext>
            </a:extLst>
          </p:cNvPr>
          <p:cNvSpPr txBox="1"/>
          <p:nvPr/>
        </p:nvSpPr>
        <p:spPr>
          <a:xfrm>
            <a:off x="4949351" y="1423933"/>
            <a:ext cx="3191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48V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47A0F9AC-48AB-4332-ABAC-04A896BF5113}"/>
              </a:ext>
            </a:extLst>
          </p:cNvPr>
          <p:cNvSpPr txBox="1"/>
          <p:nvPr/>
        </p:nvSpPr>
        <p:spPr>
          <a:xfrm>
            <a:off x="4393112" y="1116326"/>
            <a:ext cx="3191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48V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7E73112A-2E84-4019-BBB1-67856FA64BA1}"/>
              </a:ext>
            </a:extLst>
          </p:cNvPr>
          <p:cNvCxnSpPr>
            <a:cxnSpLocks/>
            <a:stCxn id="9" idx="1"/>
            <a:endCxn id="5" idx="3"/>
          </p:cNvCxnSpPr>
          <p:nvPr/>
        </p:nvCxnSpPr>
        <p:spPr>
          <a:xfrm flipH="1">
            <a:off x="7238512" y="382085"/>
            <a:ext cx="574430" cy="6299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281D5CF1-7601-4505-B547-2464D14415F3}"/>
              </a:ext>
            </a:extLst>
          </p:cNvPr>
          <p:cNvCxnSpPr>
            <a:cxnSpLocks/>
            <a:stCxn id="10" idx="1"/>
            <a:endCxn id="5" idx="3"/>
          </p:cNvCxnSpPr>
          <p:nvPr/>
        </p:nvCxnSpPr>
        <p:spPr>
          <a:xfrm flipH="1" flipV="1">
            <a:off x="7238512" y="1012052"/>
            <a:ext cx="1549276" cy="66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28A5278-3505-4C46-9F59-A7003AD7957E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238512" y="2467561"/>
            <a:ext cx="63890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F85C917C-17BE-4D67-83CC-347BD1E32CE1}"/>
              </a:ext>
            </a:extLst>
          </p:cNvPr>
          <p:cNvSpPr txBox="1"/>
          <p:nvPr/>
        </p:nvSpPr>
        <p:spPr>
          <a:xfrm>
            <a:off x="7165933" y="224236"/>
            <a:ext cx="399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~ 400V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9938B29E-09B8-4CFC-A5DF-F2D444058357}"/>
              </a:ext>
            </a:extLst>
          </p:cNvPr>
          <p:cNvSpPr txBox="1"/>
          <p:nvPr/>
        </p:nvSpPr>
        <p:spPr>
          <a:xfrm>
            <a:off x="7677495" y="1045624"/>
            <a:ext cx="399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~ 400V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DCB47D88-408C-4B0C-9799-BF5FA41D365B}"/>
              </a:ext>
            </a:extLst>
          </p:cNvPr>
          <p:cNvSpPr txBox="1"/>
          <p:nvPr/>
        </p:nvSpPr>
        <p:spPr>
          <a:xfrm>
            <a:off x="7325803" y="2500719"/>
            <a:ext cx="399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~ 400V</a:t>
            </a: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3B4B0972-D22E-41D1-86E9-DCB0A90FF0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213358" y="4125893"/>
            <a:ext cx="1481906" cy="1515282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32FB768D-79F8-43F4-800F-A9D8C6C40B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970837" y="4125892"/>
            <a:ext cx="1481906" cy="1515282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0A378D54-E780-4647-B869-BDC7773CB5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84" y="3398895"/>
            <a:ext cx="991699" cy="614055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7F5D6FEA-FC4F-49CE-B884-DE38DB5680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0" y="1254552"/>
            <a:ext cx="547239" cy="547239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502D77BC-4E55-4838-95F2-B980E08D78C5}"/>
              </a:ext>
            </a:extLst>
          </p:cNvPr>
          <p:cNvCxnSpPr>
            <a:stCxn id="6" idx="3"/>
            <a:endCxn id="39" idx="0"/>
          </p:cNvCxnSpPr>
          <p:nvPr/>
        </p:nvCxnSpPr>
        <p:spPr>
          <a:xfrm flipV="1">
            <a:off x="1238771" y="1254552"/>
            <a:ext cx="719979" cy="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F7D54349-5C33-4984-9C97-6DDD6CD632B2}"/>
              </a:ext>
            </a:extLst>
          </p:cNvPr>
          <p:cNvCxnSpPr/>
          <p:nvPr/>
        </p:nvCxnSpPr>
        <p:spPr>
          <a:xfrm flipV="1">
            <a:off x="1236658" y="1355453"/>
            <a:ext cx="719979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42A2655B-DA7A-48A9-B815-86186717700D}"/>
              </a:ext>
            </a:extLst>
          </p:cNvPr>
          <p:cNvCxnSpPr/>
          <p:nvPr/>
        </p:nvCxnSpPr>
        <p:spPr>
          <a:xfrm flipV="1">
            <a:off x="1246147" y="1450898"/>
            <a:ext cx="719979" cy="1"/>
          </a:xfrm>
          <a:prstGeom prst="straightConnector1">
            <a:avLst/>
          </a:prstGeom>
          <a:ln w="12700">
            <a:solidFill>
              <a:srgbClr val="CC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335AA49A-2445-463B-81A5-C3E43D6F820A}"/>
              </a:ext>
            </a:extLst>
          </p:cNvPr>
          <p:cNvCxnSpPr>
            <a:cxnSpLocks/>
          </p:cNvCxnSpPr>
          <p:nvPr/>
        </p:nvCxnSpPr>
        <p:spPr>
          <a:xfrm flipV="1">
            <a:off x="2253641" y="1230292"/>
            <a:ext cx="461295" cy="2425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C81A69E5-8BA9-43DD-AE1F-03A5350F85D4}"/>
              </a:ext>
            </a:extLst>
          </p:cNvPr>
          <p:cNvCxnSpPr>
            <a:cxnSpLocks/>
          </p:cNvCxnSpPr>
          <p:nvPr/>
        </p:nvCxnSpPr>
        <p:spPr>
          <a:xfrm flipV="1">
            <a:off x="2260323" y="1331190"/>
            <a:ext cx="452500" cy="2426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2D8CB671-6244-4549-910E-93DB017A730C}"/>
              </a:ext>
            </a:extLst>
          </p:cNvPr>
          <p:cNvCxnSpPr>
            <a:cxnSpLocks/>
          </p:cNvCxnSpPr>
          <p:nvPr/>
        </p:nvCxnSpPr>
        <p:spPr>
          <a:xfrm flipV="1">
            <a:off x="2270313" y="1426638"/>
            <a:ext cx="451999" cy="20630"/>
          </a:xfrm>
          <a:prstGeom prst="straightConnector1">
            <a:avLst/>
          </a:prstGeom>
          <a:ln w="12700">
            <a:solidFill>
              <a:srgbClr val="CC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47CDB15D-0B9A-4CBD-A843-0AF5E1BA77B9}"/>
              </a:ext>
            </a:extLst>
          </p:cNvPr>
          <p:cNvCxnSpPr>
            <a:cxnSpLocks/>
            <a:stCxn id="39" idx="2"/>
            <a:endCxn id="16" idx="0"/>
          </p:cNvCxnSpPr>
          <p:nvPr/>
        </p:nvCxnSpPr>
        <p:spPr>
          <a:xfrm>
            <a:off x="1958750" y="1801791"/>
            <a:ext cx="227604" cy="20536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8DEC57D7-2FEA-475B-B73C-768E833BE999}"/>
              </a:ext>
            </a:extLst>
          </p:cNvPr>
          <p:cNvCxnSpPr>
            <a:cxnSpLocks/>
          </p:cNvCxnSpPr>
          <p:nvPr/>
        </p:nvCxnSpPr>
        <p:spPr>
          <a:xfrm>
            <a:off x="2119081" y="1752068"/>
            <a:ext cx="219674" cy="225575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5F0D576B-B8CD-4BF0-AE6F-5C85A7FAFC1D}"/>
              </a:ext>
            </a:extLst>
          </p:cNvPr>
          <p:cNvCxnSpPr>
            <a:cxnSpLocks/>
          </p:cNvCxnSpPr>
          <p:nvPr/>
        </p:nvCxnSpPr>
        <p:spPr>
          <a:xfrm>
            <a:off x="2232369" y="1713401"/>
            <a:ext cx="258786" cy="2446825"/>
          </a:xfrm>
          <a:prstGeom prst="straightConnector1">
            <a:avLst/>
          </a:prstGeom>
          <a:ln w="127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31A5C89E-996B-49AC-95D8-9BDF3EC0BC7B}"/>
              </a:ext>
            </a:extLst>
          </p:cNvPr>
          <p:cNvCxnSpPr>
            <a:cxnSpLocks/>
          </p:cNvCxnSpPr>
          <p:nvPr/>
        </p:nvCxnSpPr>
        <p:spPr>
          <a:xfrm>
            <a:off x="4353643" y="1354378"/>
            <a:ext cx="305189" cy="21186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B790F146-DFAB-41DA-A98F-8E8D71E74BB0}"/>
              </a:ext>
            </a:extLst>
          </p:cNvPr>
          <p:cNvCxnSpPr>
            <a:cxnSpLocks/>
          </p:cNvCxnSpPr>
          <p:nvPr/>
        </p:nvCxnSpPr>
        <p:spPr>
          <a:xfrm>
            <a:off x="4385709" y="1859933"/>
            <a:ext cx="394463" cy="160027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A2C7E72F-86B1-41A7-9876-FB41335CCAC4}"/>
              </a:ext>
            </a:extLst>
          </p:cNvPr>
          <p:cNvCxnSpPr>
            <a:cxnSpLocks/>
          </p:cNvCxnSpPr>
          <p:nvPr/>
        </p:nvCxnSpPr>
        <p:spPr>
          <a:xfrm>
            <a:off x="4478185" y="2905415"/>
            <a:ext cx="377479" cy="489036"/>
          </a:xfrm>
          <a:prstGeom prst="straightConnector1">
            <a:avLst/>
          </a:prstGeom>
          <a:ln w="127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15903F74-1B83-4E53-98D3-7D6E5552AAA3}"/>
              </a:ext>
            </a:extLst>
          </p:cNvPr>
          <p:cNvCxnSpPr>
            <a:cxnSpLocks/>
          </p:cNvCxnSpPr>
          <p:nvPr/>
        </p:nvCxnSpPr>
        <p:spPr>
          <a:xfrm>
            <a:off x="4217155" y="3047269"/>
            <a:ext cx="168554" cy="9605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B123842-3B38-4C39-8687-AC00CCD7271D}"/>
              </a:ext>
            </a:extLst>
          </p:cNvPr>
          <p:cNvCxnSpPr>
            <a:cxnSpLocks/>
          </p:cNvCxnSpPr>
          <p:nvPr/>
        </p:nvCxnSpPr>
        <p:spPr>
          <a:xfrm>
            <a:off x="4418496" y="2937829"/>
            <a:ext cx="1492312" cy="121097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1725790E-FFEF-4D2B-8F9B-D5382B110191}"/>
              </a:ext>
            </a:extLst>
          </p:cNvPr>
          <p:cNvCxnSpPr>
            <a:cxnSpLocks/>
          </p:cNvCxnSpPr>
          <p:nvPr/>
        </p:nvCxnSpPr>
        <p:spPr>
          <a:xfrm>
            <a:off x="4358468" y="2653031"/>
            <a:ext cx="3854890" cy="1507195"/>
          </a:xfrm>
          <a:prstGeom prst="straightConnector1">
            <a:avLst/>
          </a:prstGeom>
          <a:ln w="127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0F658890-3139-48B1-9411-26CFEBB074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08" y="1931322"/>
            <a:ext cx="797617" cy="1210957"/>
          </a:xfrm>
          <a:prstGeom prst="rect">
            <a:avLst/>
          </a:prstGeom>
        </p:spPr>
      </p:pic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2645F9AA-AD7A-4671-B375-64E9D4F6FD78}"/>
              </a:ext>
            </a:extLst>
          </p:cNvPr>
          <p:cNvCxnSpPr>
            <a:cxnSpLocks/>
            <a:stCxn id="56" idx="1"/>
          </p:cNvCxnSpPr>
          <p:nvPr/>
        </p:nvCxnSpPr>
        <p:spPr>
          <a:xfrm flipH="1" flipV="1">
            <a:off x="4298181" y="1318666"/>
            <a:ext cx="2131527" cy="12181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3C6DE45E-1871-4A9D-9BD4-24CFA67BB929}"/>
              </a:ext>
            </a:extLst>
          </p:cNvPr>
          <p:cNvCxnSpPr>
            <a:cxnSpLocks/>
          </p:cNvCxnSpPr>
          <p:nvPr/>
        </p:nvCxnSpPr>
        <p:spPr>
          <a:xfrm flipH="1" flipV="1">
            <a:off x="4418496" y="1837930"/>
            <a:ext cx="1918736" cy="74282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E21D1214-9E4F-4A7A-B781-65A0D6D8197E}"/>
              </a:ext>
            </a:extLst>
          </p:cNvPr>
          <p:cNvCxnSpPr>
            <a:cxnSpLocks/>
          </p:cNvCxnSpPr>
          <p:nvPr/>
        </p:nvCxnSpPr>
        <p:spPr>
          <a:xfrm flipH="1" flipV="1">
            <a:off x="4341274" y="2569054"/>
            <a:ext cx="2088434" cy="98309"/>
          </a:xfrm>
          <a:prstGeom prst="straightConnector1">
            <a:avLst/>
          </a:prstGeom>
          <a:ln w="127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Afbeelding 72">
            <a:extLst>
              <a:ext uri="{FF2B5EF4-FFF2-40B4-BE49-F238E27FC236}">
                <a16:creationId xmlns:a16="http://schemas.microsoft.com/office/drawing/2014/main" id="{ADE66BFA-B296-4E34-9D92-7E75573C3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27" y="1517895"/>
            <a:ext cx="1875301" cy="2081946"/>
          </a:xfrm>
          <a:prstGeom prst="rect">
            <a:avLst/>
          </a:prstGeom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E17956BA-DEA5-4742-8AED-9BB21A6D3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25" y="1888011"/>
            <a:ext cx="1875301" cy="2081946"/>
          </a:xfrm>
          <a:prstGeom prst="rect">
            <a:avLst/>
          </a:prstGeom>
        </p:spPr>
      </p:pic>
      <p:cxnSp>
        <p:nvCxnSpPr>
          <p:cNvPr id="80" name="Rechte verbindingslijn met pijl 79">
            <a:extLst>
              <a:ext uri="{FF2B5EF4-FFF2-40B4-BE49-F238E27FC236}">
                <a16:creationId xmlns:a16="http://schemas.microsoft.com/office/drawing/2014/main" id="{2DAACC20-7556-44A1-A38E-CF00919ECD9F}"/>
              </a:ext>
            </a:extLst>
          </p:cNvPr>
          <p:cNvCxnSpPr>
            <a:cxnSpLocks/>
          </p:cNvCxnSpPr>
          <p:nvPr/>
        </p:nvCxnSpPr>
        <p:spPr>
          <a:xfrm flipH="1">
            <a:off x="4450582" y="1074963"/>
            <a:ext cx="428938" cy="699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>
            <a:extLst>
              <a:ext uri="{FF2B5EF4-FFF2-40B4-BE49-F238E27FC236}">
                <a16:creationId xmlns:a16="http://schemas.microsoft.com/office/drawing/2014/main" id="{5B506BDB-A702-44A0-9264-11A82AE00D27}"/>
              </a:ext>
            </a:extLst>
          </p:cNvPr>
          <p:cNvCxnSpPr>
            <a:cxnSpLocks/>
          </p:cNvCxnSpPr>
          <p:nvPr/>
        </p:nvCxnSpPr>
        <p:spPr>
          <a:xfrm flipH="1">
            <a:off x="4471872" y="1145901"/>
            <a:ext cx="417724" cy="8988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18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EC8D430-8D87-435F-A8ED-A6CA760D5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4" y="795704"/>
            <a:ext cx="917697" cy="91769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680F593-443E-4810-8128-701E1A0ED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42" y="-13016"/>
            <a:ext cx="800832" cy="7902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DA73CC7-3E21-4FF5-8C67-FA72B9C22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88" y="623562"/>
            <a:ext cx="800832" cy="7902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E55DA49-CC7E-4B75-BE3D-FE1DA0CCC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19" y="2072460"/>
            <a:ext cx="800832" cy="79020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AFD517B-812C-445E-833A-FD3AC609A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964928" y="4097749"/>
            <a:ext cx="1481906" cy="1515282"/>
          </a:xfrm>
          <a:prstGeom prst="rect">
            <a:avLst/>
          </a:prstGeom>
        </p:spPr>
      </p:pic>
      <p:sp>
        <p:nvSpPr>
          <p:cNvPr id="12" name="AutoShape 2" descr="Bandsägewerk - LT15START - Wood-Mizer, LLC - horizontal / tragbar /  elektrisch">
            <a:extLst>
              <a:ext uri="{FF2B5EF4-FFF2-40B4-BE49-F238E27FC236}">
                <a16:creationId xmlns:a16="http://schemas.microsoft.com/office/drawing/2014/main" id="{0D194683-5711-4017-AFC3-E1E203EC4E79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248399" y="3276599"/>
            <a:ext cx="578827" cy="5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4" descr="Bandsägewerk - LT15START - Wood-Mizer, LLC - horizontal / tragbar /  elektrisch">
            <a:extLst>
              <a:ext uri="{FF2B5EF4-FFF2-40B4-BE49-F238E27FC236}">
                <a16:creationId xmlns:a16="http://schemas.microsoft.com/office/drawing/2014/main" id="{D32534DE-0F75-428D-88BF-B07FE29204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7554" y="3276600"/>
            <a:ext cx="2080846" cy="208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F473293-C433-47D2-8B62-4F2EBD7905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78" y="3065268"/>
            <a:ext cx="593427" cy="59342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647FC8A-CFC2-40F3-A2DD-FE0E0E0AE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192" y="3855426"/>
            <a:ext cx="2526323" cy="252632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34ABC51-464C-4D31-8BBD-0C2DCB2D6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63" y="3473048"/>
            <a:ext cx="687265" cy="68726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78412B8-0579-4FB6-A18B-50C99FE2EB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43" y="3851767"/>
            <a:ext cx="392196" cy="39219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4534D13-62BE-4D14-B718-59FDC601DB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28" y="3325942"/>
            <a:ext cx="389855" cy="389855"/>
          </a:xfrm>
          <a:prstGeom prst="rect">
            <a:avLst/>
          </a:prstGeom>
        </p:spPr>
      </p:pic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CF34BE72-74E1-4C52-A9D9-C5A1DC620D55}"/>
              </a:ext>
            </a:extLst>
          </p:cNvPr>
          <p:cNvCxnSpPr>
            <a:cxnSpLocks/>
          </p:cNvCxnSpPr>
          <p:nvPr/>
        </p:nvCxnSpPr>
        <p:spPr>
          <a:xfrm flipH="1" flipV="1">
            <a:off x="3524574" y="2685385"/>
            <a:ext cx="383477" cy="57856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3C7DC67F-A54C-4FAE-8C24-8603CCE152DB}"/>
              </a:ext>
            </a:extLst>
          </p:cNvPr>
          <p:cNvCxnSpPr>
            <a:cxnSpLocks/>
          </p:cNvCxnSpPr>
          <p:nvPr/>
        </p:nvCxnSpPr>
        <p:spPr>
          <a:xfrm flipV="1">
            <a:off x="3257735" y="2685385"/>
            <a:ext cx="206811" cy="92693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FA6D1D0D-9433-4B3E-909A-F4D33FF912C3}"/>
              </a:ext>
            </a:extLst>
          </p:cNvPr>
          <p:cNvSpPr txBox="1"/>
          <p:nvPr/>
        </p:nvSpPr>
        <p:spPr>
          <a:xfrm>
            <a:off x="3505209" y="2943990"/>
            <a:ext cx="3191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48V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C8BB0855-0C84-45C9-A3A6-16A7E2F460AD}"/>
              </a:ext>
            </a:extLst>
          </p:cNvPr>
          <p:cNvSpPr txBox="1"/>
          <p:nvPr/>
        </p:nvSpPr>
        <p:spPr>
          <a:xfrm>
            <a:off x="3102032" y="2992871"/>
            <a:ext cx="3191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48V</a:t>
            </a:r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D3BD06EC-DE78-4CFF-99C0-64C6F27900F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545284" y="382085"/>
            <a:ext cx="3267658" cy="3304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7763ADC5-64C8-458E-8C73-7F40EA747E95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4574344" y="962655"/>
            <a:ext cx="4213444" cy="560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0FA5B57E-4718-4375-B787-19126097C975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545284" y="1295807"/>
            <a:ext cx="3332135" cy="11717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2F4940BF-DA23-430A-8F9F-5D74F0400C57}"/>
              </a:ext>
            </a:extLst>
          </p:cNvPr>
          <p:cNvSpPr txBox="1"/>
          <p:nvPr/>
        </p:nvSpPr>
        <p:spPr>
          <a:xfrm>
            <a:off x="7165933" y="224236"/>
            <a:ext cx="399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~ 400V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D6D8CEBC-BA5D-4819-BC43-AB5F61CC3A91}"/>
              </a:ext>
            </a:extLst>
          </p:cNvPr>
          <p:cNvSpPr txBox="1"/>
          <p:nvPr/>
        </p:nvSpPr>
        <p:spPr>
          <a:xfrm>
            <a:off x="7677495" y="1045624"/>
            <a:ext cx="399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~ 400V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4B3A1ED7-FD89-4D98-87D7-35CB170EFE41}"/>
              </a:ext>
            </a:extLst>
          </p:cNvPr>
          <p:cNvSpPr txBox="1"/>
          <p:nvPr/>
        </p:nvSpPr>
        <p:spPr>
          <a:xfrm>
            <a:off x="7325803" y="2500719"/>
            <a:ext cx="399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~ 400V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9534394B-8AC9-49C3-83AC-07281DC9D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213358" y="4125893"/>
            <a:ext cx="1481906" cy="1515282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40B88907-16DA-4584-A73A-FB87AA71C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970837" y="4125892"/>
            <a:ext cx="1481906" cy="1515282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2DEA4958-5F34-498E-BB9F-3D1ABA1FC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84" y="3398895"/>
            <a:ext cx="991699" cy="614055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D585E3D9-0AD2-48FF-8648-FF6A97A0FA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0" y="1254552"/>
            <a:ext cx="547239" cy="547239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BBB29608-184B-409F-ACDB-5057D33A1529}"/>
              </a:ext>
            </a:extLst>
          </p:cNvPr>
          <p:cNvCxnSpPr>
            <a:stCxn id="6" idx="3"/>
            <a:endCxn id="37" idx="0"/>
          </p:cNvCxnSpPr>
          <p:nvPr/>
        </p:nvCxnSpPr>
        <p:spPr>
          <a:xfrm flipV="1">
            <a:off x="1238771" y="1254552"/>
            <a:ext cx="719979" cy="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5D6BB8C4-A979-4F40-8360-3A821A175C2F}"/>
              </a:ext>
            </a:extLst>
          </p:cNvPr>
          <p:cNvCxnSpPr/>
          <p:nvPr/>
        </p:nvCxnSpPr>
        <p:spPr>
          <a:xfrm flipV="1">
            <a:off x="1236658" y="1355453"/>
            <a:ext cx="719979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066CBE52-7889-4220-9175-9B07D703AD50}"/>
              </a:ext>
            </a:extLst>
          </p:cNvPr>
          <p:cNvCxnSpPr/>
          <p:nvPr/>
        </p:nvCxnSpPr>
        <p:spPr>
          <a:xfrm flipV="1">
            <a:off x="1246147" y="1450898"/>
            <a:ext cx="719979" cy="1"/>
          </a:xfrm>
          <a:prstGeom prst="straightConnector1">
            <a:avLst/>
          </a:prstGeom>
          <a:ln w="12700">
            <a:solidFill>
              <a:srgbClr val="CC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C7F0E862-2B27-4B47-879F-6B5414703B48}"/>
              </a:ext>
            </a:extLst>
          </p:cNvPr>
          <p:cNvCxnSpPr>
            <a:cxnSpLocks/>
          </p:cNvCxnSpPr>
          <p:nvPr/>
        </p:nvCxnSpPr>
        <p:spPr>
          <a:xfrm flipV="1">
            <a:off x="2253641" y="1230292"/>
            <a:ext cx="461295" cy="2425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3C9FEECB-E674-41A9-B386-8FDBB12DC4F6}"/>
              </a:ext>
            </a:extLst>
          </p:cNvPr>
          <p:cNvCxnSpPr>
            <a:cxnSpLocks/>
          </p:cNvCxnSpPr>
          <p:nvPr/>
        </p:nvCxnSpPr>
        <p:spPr>
          <a:xfrm flipV="1">
            <a:off x="2260323" y="1331190"/>
            <a:ext cx="452500" cy="2426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13AC6439-20A8-4388-B3DD-15ACA8C122D7}"/>
              </a:ext>
            </a:extLst>
          </p:cNvPr>
          <p:cNvCxnSpPr>
            <a:cxnSpLocks/>
          </p:cNvCxnSpPr>
          <p:nvPr/>
        </p:nvCxnSpPr>
        <p:spPr>
          <a:xfrm flipV="1">
            <a:off x="2270313" y="1426638"/>
            <a:ext cx="451999" cy="20630"/>
          </a:xfrm>
          <a:prstGeom prst="straightConnector1">
            <a:avLst/>
          </a:prstGeom>
          <a:ln w="12700">
            <a:solidFill>
              <a:srgbClr val="CC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13FE4DFF-39E8-464B-94AA-D295C06F64E6}"/>
              </a:ext>
            </a:extLst>
          </p:cNvPr>
          <p:cNvCxnSpPr>
            <a:cxnSpLocks/>
          </p:cNvCxnSpPr>
          <p:nvPr/>
        </p:nvCxnSpPr>
        <p:spPr>
          <a:xfrm flipH="1">
            <a:off x="2044837" y="2722016"/>
            <a:ext cx="881406" cy="12133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7F3D54D9-4855-4069-9672-CE9A597CF811}"/>
              </a:ext>
            </a:extLst>
          </p:cNvPr>
          <p:cNvCxnSpPr>
            <a:cxnSpLocks/>
          </p:cNvCxnSpPr>
          <p:nvPr/>
        </p:nvCxnSpPr>
        <p:spPr>
          <a:xfrm flipH="1">
            <a:off x="2338755" y="2722016"/>
            <a:ext cx="628053" cy="128581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2B682467-99CA-49F6-A33B-5EF83EFB2A68}"/>
              </a:ext>
            </a:extLst>
          </p:cNvPr>
          <p:cNvCxnSpPr>
            <a:cxnSpLocks/>
          </p:cNvCxnSpPr>
          <p:nvPr/>
        </p:nvCxnSpPr>
        <p:spPr>
          <a:xfrm flipH="1">
            <a:off x="2491155" y="2722016"/>
            <a:ext cx="537150" cy="1438210"/>
          </a:xfrm>
          <a:prstGeom prst="straightConnector1">
            <a:avLst/>
          </a:prstGeom>
          <a:ln w="127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281118F3-2D85-4F8B-B8D5-217E425373AD}"/>
              </a:ext>
            </a:extLst>
          </p:cNvPr>
          <p:cNvCxnSpPr>
            <a:cxnSpLocks/>
          </p:cNvCxnSpPr>
          <p:nvPr/>
        </p:nvCxnSpPr>
        <p:spPr>
          <a:xfrm>
            <a:off x="4257109" y="2992871"/>
            <a:ext cx="401723" cy="4801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6EE7A79F-1223-458A-A39E-EDB80B8A5ABF}"/>
              </a:ext>
            </a:extLst>
          </p:cNvPr>
          <p:cNvCxnSpPr>
            <a:cxnSpLocks/>
          </p:cNvCxnSpPr>
          <p:nvPr/>
        </p:nvCxnSpPr>
        <p:spPr>
          <a:xfrm>
            <a:off x="4385710" y="2862662"/>
            <a:ext cx="394462" cy="59754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1EC40A60-DF0F-4B3F-984D-CB233D444AA5}"/>
              </a:ext>
            </a:extLst>
          </p:cNvPr>
          <p:cNvCxnSpPr>
            <a:cxnSpLocks/>
          </p:cNvCxnSpPr>
          <p:nvPr/>
        </p:nvCxnSpPr>
        <p:spPr>
          <a:xfrm>
            <a:off x="4330368" y="2722016"/>
            <a:ext cx="525296" cy="672435"/>
          </a:xfrm>
          <a:prstGeom prst="straightConnector1">
            <a:avLst/>
          </a:prstGeom>
          <a:ln w="127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CE4FED6C-8884-44F7-80F2-C42A71348299}"/>
              </a:ext>
            </a:extLst>
          </p:cNvPr>
          <p:cNvCxnSpPr>
            <a:cxnSpLocks/>
          </p:cNvCxnSpPr>
          <p:nvPr/>
        </p:nvCxnSpPr>
        <p:spPr>
          <a:xfrm>
            <a:off x="4217155" y="3047269"/>
            <a:ext cx="168554" cy="9605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65566A68-D8CF-4102-93F6-5E771112420A}"/>
              </a:ext>
            </a:extLst>
          </p:cNvPr>
          <p:cNvCxnSpPr>
            <a:cxnSpLocks/>
          </p:cNvCxnSpPr>
          <p:nvPr/>
        </p:nvCxnSpPr>
        <p:spPr>
          <a:xfrm>
            <a:off x="4418496" y="2937829"/>
            <a:ext cx="1492312" cy="121097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2D9A6624-B2FE-48F7-805C-7B30D0E671F9}"/>
              </a:ext>
            </a:extLst>
          </p:cNvPr>
          <p:cNvCxnSpPr>
            <a:cxnSpLocks/>
          </p:cNvCxnSpPr>
          <p:nvPr/>
        </p:nvCxnSpPr>
        <p:spPr>
          <a:xfrm>
            <a:off x="4358468" y="2653031"/>
            <a:ext cx="3854890" cy="1507195"/>
          </a:xfrm>
          <a:prstGeom prst="straightConnector1">
            <a:avLst/>
          </a:prstGeom>
          <a:ln w="127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Afbeelding 57">
            <a:extLst>
              <a:ext uri="{FF2B5EF4-FFF2-40B4-BE49-F238E27FC236}">
                <a16:creationId xmlns:a16="http://schemas.microsoft.com/office/drawing/2014/main" id="{9B1217C1-4725-4C66-9AC8-06FB3828A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00" y="422184"/>
            <a:ext cx="2372444" cy="263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958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30</Words>
  <Application>Microsoft Office PowerPoint</Application>
  <PresentationFormat>Breedbeeld</PresentationFormat>
  <Paragraphs>21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Foeke van Veenendaal</dc:creator>
  <cp:lastModifiedBy>Foeke van Veenendaal</cp:lastModifiedBy>
  <cp:revision>11</cp:revision>
  <dcterms:created xsi:type="dcterms:W3CDTF">2022-09-19T15:36:23Z</dcterms:created>
  <dcterms:modified xsi:type="dcterms:W3CDTF">2022-09-20T15:50:16Z</dcterms:modified>
</cp:coreProperties>
</file>